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49423-A230-4E70-B61C-42DD099D4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8B088-F7F8-4871-9D73-D7F4038CE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F1A3D-0A0D-4C8C-A5BB-9AC43D12D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20D0C-07EE-48D1-8641-73971168A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E57197-A384-4A34-B427-43C3DC381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024813-1E57-498C-B3FF-C00192B7E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5832A7-EE07-4ED2-A736-60C93A026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57F2C-3197-4A18-A855-3761F3404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8B9BA-4C6D-4043-8157-D624B3273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B0EFC-CCA8-47AA-B114-2B7D905B3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B12E8-2D7A-4AD6-B7D6-735416FC6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322320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UML设计技术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UML基础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类图设计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时序图设计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活动图设计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状态图设计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组件图与部署图设计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UML基础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UML是一种用于对软件密集系统进行可视化建模的统一建模语言。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UML（Unified Modeling Language）是一种标准的建模语言，它统一了各种面向对象的分析与设计方法，使用统一的符号和工具，为软件开发人员提供了一种通用的建模语言。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UML定义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UML的发展经历了三个阶段，分别是初始阶段、标准化阶段和成熟阶段。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UML起源于1994年，当时GRADY Booch和James Rumbaugh将Booch和OMT（Object Modeling Technique）两种面向对象的分析设计方法统一起来，形成了一个初步的统一建模语言。1997年，UML被标准化并成为一种广泛使用的建模语言。随着时间的推移，UML逐渐成熟并被广泛应用于各种软件密集系统的建模。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UML发展历程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UML由类、接口、用例、活动图、状态图等组成。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ML包括许多种图形表示，每种图形表示一种特定的组成元素。类图表示系统中的类和接口；用例图表示系统的功能需求；活动图表示系统中的业务流程；状态图表示系统中的对象状态变化。这些组成元素共同构成了UML的完整模型，帮助开发人员更好地理解和设计软件系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UML组成元素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类图设计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类图是UML（统一建模语言）中的一种重要图表，用于描述系统中类的静态结构。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类图是面向对象系统中的一种静态视图，它描述了系统中类的属性、操作以及类之间的关系。类图是UML中的核心组成部分，用于表示类和它们之间的关系，如关联、继承和聚合等。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31" r="169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类图定义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类图的绘制需要遵循一定的规则和标准，以确保信息的准确性和清晰度。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绘制类图时，需要遵循UML的规范，使用标准的图形符号来表示类和它们之间的关系。每个类应该使用包含三个部分的矩形来表示：类名、属性和操作。此外，还需要使用不同的线条来表示不同的关系，如实线表示关联关系，虚线表示泛化关系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类图绘制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类图在软件开发过程中广泛应用于需求分析、系统设计和实现等阶段。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求分析阶段，类图可以帮助开发人员更好地理解业务领域和系统需求，从而更好地定义系统边界和功能。在系统设计阶段，类图可以用于设计系统的整体结构和框架，包括类的划分、关系的定义等。在实现阶段，类图可以作为编程的参考和指导，帮助开发人员更好地实现系统的功能和逻辑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类图应用场景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时序图设计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221" r="26221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时序图是一种用于描述对象之间如何通过消息进行交互的UML图。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它展示了对象之间的顺序关系，以及消息的发送和接收。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时序图主要用于描述系统的动态行为。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时序图定义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绘制消息，表示对象之间的交互。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确定对象之间的消息交互关系。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确定要绘制时序图的对象和类。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绘制对象的生命线，表示对象的生命周期。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调整布局，使图易于阅读和理解。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时序图绘制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https://d.book118.com/185132232004011041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2024-09-01T10:09:46.753</cp:lastPrinted>
  <dcterms:created xsi:type="dcterms:W3CDTF">2024-09-01T02:09:46Z</dcterms:created>
  <dcterms:modified xsi:type="dcterms:W3CDTF">2024-09-01T02:09:48Z</dcterms:modified>
</cp:coreProperties>
</file>