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B27F79F-0DD1-4A41-A8F6-075C1D62E7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B4B6E3-E0AA-40E3-879F-48BE05CBFF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4295EF3-EA97-4C42-A274-D82D783DDB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74DAC40-2BE9-44BD-B30A-2DBA760F7E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D2A400-7FD7-4CA1-9224-53D45AADA94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FEB27D-4B79-4C84-ACFC-B43A09B973A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0912704-4105-46A3-BFF5-08706C3ABDA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B59E75-AFBB-44CB-84F2-54FEA9482A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553047-AD4D-4B27-915B-16C31ECD18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950D14-A030-4C6D-BF97-908EDFBA9D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2621FD-3831-4DB9-B868-0FAB4D93CC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5134003333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外部环境不稳定风险评估</a:t>
            </a:r>
          </a:p>
        </p:txBody>
      </p:sp>
      <p:sp>
        <p:nvSpPr>
          <p:cNvPr id="3" name="TextBox 3"/>
          <p:cNvSpPr txBox="1"/>
          <p:nvPr/>
        </p:nvSpPr>
        <p:spPr>
          <a:xfrm>
            <a:off x="2817287" y="4489571"/>
            <a:ext cx="3870073"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汇报人：XX</a:t>
            </a:r>
          </a:p>
        </p:txBody>
      </p:sp>
      <p:sp>
        <p:nvSpPr>
          <p:cNvPr id="4" name="TextBox 4"/>
          <p:cNvSpPr txBox="1"/>
          <p:nvPr/>
        </p:nvSpPr>
        <p:spPr>
          <a:xfrm>
            <a:off x="5216176" y="4496753"/>
            <a:ext cx="427324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外部环境分析</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不稳定因素识别</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风险评估</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风险应对策略</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案例分析</a:t>
            </a:r>
          </a:p>
        </p:txBody>
      </p:sp>
      <p:sp>
        <p:nvSpPr>
          <p:cNvPr id="5" name="AutoShape 5"/>
          <p:cNvSpPr/>
          <p:nvPr/>
        </p:nvSpPr>
        <p:spPr>
          <a:xfrm>
            <a:off x="1260848" y="1716203"/>
            <a:ext cx="4835152"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引言</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评估潜在风险</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通过对不稳定因素的评估，确定可能对组织战略目标、运营和财务状况产生潜在风险的因素。</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制定应对措施</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基于评估结果，为组织制定应对措施，以降低外部环境不稳定因素对组织的影响。</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识别外部环境不稳定因素</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评估旨在识别可能对组织产生不利影响的外部环境不稳定因素，如政治、经济、社会、技术等方面的变化。</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自然环境</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包括气候变化、自然灾害、资源短缺等自然因素的评估。</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技术环境</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涉及新兴技术、技术创新、技术法规等方面的评估。</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社会环境</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包括人口结构、教育水平、文化传统、社会价值观等方面的评估。</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政治环境</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包括政治稳定性、政策变化、国际关系等方面的评估。</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经济环境</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涉及经济增长、通货膨胀、利率、汇率等经济指标的评估。</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外部环境分析</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753" r="2175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评估目标国家/地区的政治稳定性，包括政府更迭频率、政治派系斗争、社会动荡等因素。</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政治稳定性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分析目标国家/地区与其他国家/地区的外交关系，了解其国际地位、盟友及敌对情况。</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外交关系</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研究目标国家/地区的政策法规，特别是与业务相关的法规，如贸易政策、投资政策、税收政策等。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政策法规</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政治环境</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评估目标国家/地区的经济增长率、人均GDP、贫困人口比例等经济指标。</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经济增长</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分析目标国家/地区的通货膨胀率及其波动情况，以判断物价稳定性。</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通货膨胀率</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研究目标国家/地区货币汇率的波动情况，及其对业务的影响。</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汇率波动</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了解目标国家/地区在国际贸易中的地位、贸易伙伴及贸易政策。</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国际贸易环境</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经济环境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人口结构</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评估目标国家/地区的人口数量、年龄结构、教育水平等人口统计指标。</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文化差异</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分析目标国家/地区的文化差异，包括语言、宗教、价值观等方面。</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社会治安</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了解目标国家/地区的社会治安状况，如犯罪率、恐怖主义活动等。</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劳动力市场</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研究目标国家/地区的劳动力市场状况，包括劳动力数量、技能水平、工资水平等。</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社会环境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753" r="21753"/>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8784" r="28784"/>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科技创新能力</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基础设施建设</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数字化进程</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技术标准与法规</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技术环境</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评估目标国家/地区的科技创新能力，包括研发投入、专利数量、科技人才等。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分析目标国家/地区的数字化进程，包括互联网普及率、电子商务发展等。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了解目标国家/地区的基础设施建设情况，如交通、通信、能源等。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研究目标国家/地区的技术标准与法规，以确保业务合规性并降低技术风险。</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不稳定因素识别</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0750" r="10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国际关系紧张</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与其他国家的紧张关系可能导致贸易中断、制裁或其他经济压力。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政权更迭</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政治领导人或执政党的更替可能导致政策不连续性和不确定性。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社会动荡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抗议、罢工、骚乱等社会事件可能对政治稳定产生负面影响。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政治不稳定因素</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经济增长放缓、衰退或通货膨胀等经济周期波动可能对企业经营产生不利影响。</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经济周期波动</a:t>
            </a:r>
          </a:p>
        </p:txBody>
      </p:sp>
      <p:pic>
        <p:nvPicPr>
          <p:cNvPr id="5" name="Picture 5"/>
          <p:cNvPicPr>
            <a:picLocks noChangeAspect="1"/>
          </p:cNvPicPr>
          <p:nvPr/>
        </p:nvPicPr>
        <p:blipFill>
          <a:blip r:embed="rId2"/>
          <a:srcRect l="9458" r="945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贸易战、关税壁垒等贸易保护主义措施可能导致国际贸易受阻，影响企业供应链和市场份额。</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贸易保护主义</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股市崩盘、汇率波动等金融市场不稳定事件可能导致企业融资困难、资产贬值等风险。</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金融市场波动</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经济不稳定因素</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25" b="1125"/>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社会安全问题</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犯罪率上升、恐怖袭击等社会安全问题可能对企业员工和客户的安全造成威胁。</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公共卫生事件</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疫情、自然灾害等公共卫生事件可能导致企业生产中断、供应链紊乱等问题。</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劳动力市场变化</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劳动力市场供需失衡、劳动力成本上升等问题可能对企业人力资源管理和成本控制造成挑战。</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社会不稳定因素</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技术更新换代</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新技术的不断涌现和旧技术的淘汰可能对企业技术投资和研发策略产生影响。</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网络安全风险</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黑客攻击、数据泄露等网络安全风险可能对企业信息安全和客户关系造成损害。</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知识产权保护</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知识产权侵权、技术泄密等问题可能对企业技术创新和竞争优势产生负面影响。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技术不稳定因素</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https://d.book118.com/185134003333011110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2024-09-16T10:58:25.577</cp:lastPrinted>
  <dcterms:created xsi:type="dcterms:W3CDTF">2024-09-16T02:58:25Z</dcterms:created>
  <dcterms:modified xsi:type="dcterms:W3CDTF">2024-09-16T02:58:27Z</dcterms:modified>
</cp:coreProperties>
</file>