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0F697-6D34-402F-871B-9F124A58D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49B88-0621-4B4F-BCF6-DC536AB3D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B87E7-C2E4-4C01-8578-5B460AE3A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6971A-3AE4-4C08-8A18-BEE33921F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56B86A-7D47-4D46-A2C7-0B68E573A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9A8E79-0137-434D-A090-CC6534E3D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E157A6-3631-4F02-85D7-ED807FA15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E02560-5DB1-4168-B301-9ACE7F77E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2817FE-C505-4AB7-A711-A573F6B73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75A7C-42C0-404F-AE9E-5330192E4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292FA-70E9-44D4-8DA8-D44B86135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13412323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胎儿消化系统超声检查课件\n## 1.胎儿消化系统的基本结构与功能概述\n### 1.1消化系统的组成及功能\n### 1.2胎儿消化系统发育过程\n### 1.3胎儿消化系统与新生儿发育的关系\n## 2.胎儿消化系统超声检查方法与技术\n### 2.1二维超声检查技术在胎儿消化系统中的应用\n### 2.2三维超声检查技术在胎儿消化系统中的应用\n### 2.3多普勒超声检查技术在胎儿消化系统中的应用\n## 3.胎儿消化系统正常超声表现与测量\n### 3.1胎儿胃、肠、肝、胆、胰的正常超声表现\n### 3.2胎儿消化系统各器官的测量方法与标准值\n### 3.3胎儿消化系统正常发育的超声随访与评估\n## 4.胎儿消化系统异常的超声诊断与鉴别诊断\n### 4.1胎儿消化系统畸形的超声表现与诊断\n### 4.2胎儿消化系统梗阻性疾病的超声诊断与鉴别诊断\n### 4.3胎儿消化系统炎性疾病的超声诊断与鉴别诊断\n## 5.胎儿消化系统异常的临床意义与处理策略\n### 5.1胎儿消化系统异常的遗传与代谢背景\n### 5.2胎儿消化系统异常的预后评估与风险预测\n### 5.3胎儿消化系统异常的临床处理与干预措施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6600"/>
              <a:t>胎儿消化系统超声检查课件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胎儿消化系统的基本结构与功能概述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消化系统由多个器官组成</a:t>
                </a:r>
                <a:endParaRPr/>
              </a:p>
            </p:txBody>
          </p:sp>
          <p:sp>
            <p:nvSpPr>
              <p:cNvPr id="1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口腔、食管、胃、肠、肝、胆、胰等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负责食物的摄入、消化、吸收和排泄</a:t>
                </a:r>
                <a:endParaRPr/>
              </a:p>
            </p:txBody>
          </p:sp>
          <p:sp>
            <p:nvSpPr>
              <p:cNvPr id="1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消化系统的功能</a:t>
                </a:r>
                <a:endParaRPr/>
              </a:p>
            </p:txBody>
          </p:sp>
          <p:sp>
            <p:nvSpPr>
              <p:cNvPr id="1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消化：将食物分解成小分子，如蛋白质、脂肪、碳水化合物等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吸收：将消化后的小分子营养物质运输到体内其他部位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排泄：将消化过程中产生的废物排出体外</a:t>
                </a:r>
                <a:endParaRPr/>
              </a:p>
            </p:txBody>
          </p:sp>
          <p:sp>
            <p:nvSpPr>
              <p:cNvPr id="1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消化系统的组成及功能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3" name="组合 192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胚胎发育早期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消化系统的原基在胚胎第3周开始形成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第4周，消化管腔逐渐形成</a:t>
                </a:r>
                <a:endParaRPr/>
              </a:p>
            </p:txBody>
          </p:sp>
          <p:sp>
            <p:nvSpPr>
              <p:cNvPr id="19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胚胎发育中期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第8周，消化管各段结构基本形成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第12周，消化器官的形态和功能逐渐完善</a:t>
                </a:r>
                <a:endParaRPr/>
              </a:p>
            </p:txBody>
          </p:sp>
          <p:sp>
            <p:nvSpPr>
              <p:cNvPr id="20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胚胎发育晚期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第24周，消化系统的发育基本完成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第32周，消化器官的功能接近成熟</a:t>
                </a:r>
                <a:endParaRPr/>
              </a:p>
            </p:txBody>
          </p:sp>
          <p:sp>
            <p:nvSpPr>
              <p:cNvPr id="20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胎儿消化系统发育过程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胎儿消化系统与新生儿发育的关联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胎儿消化系统的发育情况直接影响新生儿的喂养和生长发育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胎儿消化系统异常可能导致新生儿喂养困难、黄疸、消化道畸形等问题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胎儿消化系统的发育评估对新生儿护理的重要性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通过胎儿消化系统超声检查，可以及时发现并评估消化系统的发育情况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为新生儿护理和治疗提供重要依据，降低新生儿发病率和死亡率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胎儿消化系统与新生儿发育的关系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胎儿消化系统超声检查方法与技术</a:t>
            </a:r>
            <a:endParaRPr/>
          </a:p>
        </p:txBody>
      </p:sp>
      <p:sp>
        <p:nvSpPr>
          <p:cNvPr id="2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二维超声检查技术在胎儿消化系统中的应用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0" name="组合 22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1" name="组合 23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二维超声检查技术简介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通过超声波获取胎儿消化系统的二维图像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可以观察消化系统各器官的形态、结构和位置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6" name="组合 23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二维超声检查在胎儿消化系统中的应用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胎儿胃、肠、肝、胆、胰的正常超声表现与测量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胎儿消化系统异常的超声表现与诊断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三维超声检查技术在胎儿消化系统中的应用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3" name="组合 24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4" name="组合 24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三维超声检查技术简介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通过超声波获取胎儿消化系统的三维图像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可以更直观地观察消化系统各器官的形态、结构和位置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9" name="组合 24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三维超声检查在胎儿消化系统中的应用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胎儿消化系统正常超声表现与测量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胎儿消化系统异常的超声表现与诊断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多普勒超声检查技术简介</a:t>
                </a:r>
                <a:endParaRPr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通过超声波获取胎儿消化系统的血流信息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可以评估消化系统各器官的血流动力学情况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多普勒超声检查在胎儿消化系统中的应用</a:t>
                </a:r>
                <a:endParaRPr/>
              </a:p>
            </p:txBody>
          </p:sp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胎儿消化系统正常血流动力学表现与测量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胎儿消化系统异常的血流动力学表现与诊断</a:t>
                </a:r>
                <a:endParaRPr/>
              </a:p>
            </p:txBody>
          </p:sp>
          <p:sp>
            <p:nvSpPr>
              <p:cNvPr id="2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多普勒超声检查技术在胎儿消化系统中的应用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胎儿消化系统正常超声表现与测量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1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3576412" y="774853"/>
            <a:ext cx="7223587" cy="6083210"/>
            <a:chOff x="3576412" y="774853"/>
            <a:chExt cx="7223587" cy="6083210"/>
          </a:xfrm>
        </p:grpSpPr>
        <p:grpSp>
          <p:nvGrpSpPr>
            <p:cNvPr id="13" name="组合 12"/>
            <p:cNvGrpSpPr/>
            <p:nvPr/>
          </p:nvGrpSpPr>
          <p:grpSpPr>
            <a:xfrm>
              <a:off x="7387465" y="774853"/>
              <a:ext cx="3412534" cy="1345151"/>
              <a:chOff x="7387465" y="774853"/>
              <a:chExt cx="3412534" cy="1345151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774853"/>
                <a:ext cx="341253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胎儿胃的正常超声表现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1174963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胎儿胃位于腹腔内，呈囊性结构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胃壁厚度均匀，回声中等</a:t>
                </a:r>
                <a:endParaRPr/>
              </a:p>
            </p:txBody>
          </p:sp>
        </p:grpSp>
        <p:grpSp>
          <p:nvGrpSpPr>
            <p:cNvPr id="16" name="组合 15"/>
            <p:cNvGrpSpPr/>
            <p:nvPr/>
          </p:nvGrpSpPr>
          <p:grpSpPr>
            <a:xfrm>
              <a:off x="3576412" y="1959368"/>
              <a:ext cx="3412536" cy="1345151"/>
              <a:chOff x="3576412" y="1959368"/>
              <a:chExt cx="3412536" cy="1345151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6412" y="1959368"/>
                <a:ext cx="341253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胎儿肠的正常超声表现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76412" y="2359478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胎儿肠位于腹腔内，呈管状结构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肠壁厚度均匀，回声中等</a:t>
                </a:r>
                <a:endParaRPr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7387465" y="3143883"/>
              <a:ext cx="3412534" cy="1345151"/>
              <a:chOff x="7387465" y="3143883"/>
              <a:chExt cx="3412534" cy="1345151"/>
            </a:xfrm>
          </p:grpSpPr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3143883"/>
                <a:ext cx="341253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胎儿肝的正常超声表现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3543993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胎儿肝位于腹腔内，呈中等回声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肝内血管清晰，无异常回声</a:t>
                </a:r>
                <a:endParaRPr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3576412" y="4328398"/>
              <a:ext cx="3412536" cy="1345151"/>
              <a:chOff x="3576412" y="4328398"/>
              <a:chExt cx="3412536" cy="1345151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6412" y="4328398"/>
                <a:ext cx="341253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胎儿胆的正常超声表现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76412" y="4728508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胎儿胆位于腹腔内，呈囊性结构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胆囊壁厚度均匀，回声中等</a:t>
                </a:r>
                <a:endParaRPr/>
              </a:p>
            </p:txBody>
          </p:sp>
        </p:grpSp>
        <p:grpSp>
          <p:nvGrpSpPr>
            <p:cNvPr id="25" name="组合 24"/>
            <p:cNvGrpSpPr/>
            <p:nvPr/>
          </p:nvGrpSpPr>
          <p:grpSpPr>
            <a:xfrm>
              <a:off x="7387465" y="5512912"/>
              <a:ext cx="3412534" cy="1345151"/>
              <a:chOff x="7387465" y="5512912"/>
              <a:chExt cx="3412534" cy="1345151"/>
            </a:xfrm>
          </p:grpSpPr>
          <p:sp>
            <p:nvSpPr>
              <p:cNvPr id="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5512912"/>
                <a:ext cx="341253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胎儿胰的正常超声表现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5913022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胎儿胰位于腹腔内，呈中等回声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胰内血管清晰，无异常回声</a:t>
                </a:r>
                <a:endParaRPr/>
              </a:p>
            </p:txBody>
          </p:sp>
        </p:grpSp>
      </p:grpSp>
      <p:sp>
        <p:nvSpPr>
          <p:cNvPr id="28" name="椭圆 5"/>
          <p:cNvSpPr>
            <a:spLocks noChangeAspect="1"/>
          </p:cNvSpPr>
          <p:nvPr/>
        </p:nvSpPr>
        <p:spPr>
          <a:xfrm>
            <a:off x="7098206" y="90926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9" name="椭圆 6"/>
          <p:cNvSpPr>
            <a:spLocks noChangeAspect="1"/>
          </p:cNvSpPr>
          <p:nvPr/>
        </p:nvSpPr>
        <p:spPr>
          <a:xfrm>
            <a:off x="7098206" y="2092336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0" name="椭圆 7"/>
          <p:cNvSpPr>
            <a:spLocks noChangeAspect="1"/>
          </p:cNvSpPr>
          <p:nvPr/>
        </p:nvSpPr>
        <p:spPr>
          <a:xfrm>
            <a:off x="7098206" y="3275407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1" name="椭圆 8"/>
          <p:cNvSpPr>
            <a:spLocks noChangeAspect="1"/>
          </p:cNvSpPr>
          <p:nvPr/>
        </p:nvSpPr>
        <p:spPr>
          <a:xfrm>
            <a:off x="7098206" y="4458478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2" name="椭圆 9"/>
          <p:cNvSpPr>
            <a:spLocks noChangeAspect="1"/>
          </p:cNvSpPr>
          <p:nvPr/>
        </p:nvSpPr>
        <p:spPr>
          <a:xfrm>
            <a:off x="7098206" y="5641547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胎儿胃、肠、肝、胆、胰的正常超声表现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https://d.book118.com/185134123232011114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胎儿消化系统超声检查课件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2024-09-21T20:37:51.746</cp:lastPrinted>
  <dcterms:created xsi:type="dcterms:W3CDTF">2024-09-21T12:37:51Z</dcterms:created>
  <dcterms:modified xsi:type="dcterms:W3CDTF">2024-09-21T12:37:53Z</dcterms:modified>
</cp:coreProperties>
</file>