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91856-BB08-4596-A1E9-E2B753CE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AFE2F-A033-4EBA-BB3D-08F4F5E6C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A7EC3-142A-465C-AFF5-B04126F16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F5681-797B-4A1D-9C7C-68E64A3CF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28093-FFCE-4092-ACCF-B7B6A1C98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7404E2-03C5-4762-9B2A-80AA2A9C5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CE3D2-FA00-4D0A-A640-E914DB1C8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95D88-4837-4015-97B0-6D6380325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81D73-35C5-409B-8606-E648E1C5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74D5A-1C42-4170-8078-AE31CBB22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02A99-A94C-4675-84B6-072BF5C54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342212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食品消防安全培训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食品消防安全基本知识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食品消防安全隐患与风险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食品消防安全培训内容与方法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食品消防安全应急处理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食品消防安全基本知识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313" r="29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食品消防安全是指确保食品在生产、加工、储存、运输和销售等环节中不发生火灾、爆炸等安全事故，保障人民生命财产安全的过程。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消防安全涉及到食品产业链的全过程，包括原料采购、生产加工、仓储物流、销售等各个环节。它要求对食品生产环境、设备设施、人员操作等进行全面监控，确保不发生火灾、爆炸等安全事故，保障人民生命财产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食品消防安全定义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食品消防安全是食品安全的重要组成部分，它关系到人民的生命财产安全和社会的稳定发展。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食品消防安全是食品安全的重要保障，一旦发生火灾等事故，不仅会造成巨大的经济损失，还会对人民的生命安全构成威胁。因此，加强食品消防安全管理，提高相关人员的安全意识和技能，对于保障人民生命财产安全和社会稳定发展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食品消防安全的重要性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食品消防安全法律法规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国家制定了一系列食品消防安全法律法规，规范食品行业的安全生产行为，保障人民生命财产安全。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加强食品消防安全管理，国家制定了一系列法律法规，如《中华人民共和国食品安全法》、《中华人民共和国消防法》等。这些法律法规对食品生产、加工、储存、运输和销售等各个环节的安全管理做出了明确规定，要求相关企业严格执行，确保人民生命财产安全。同时，对于违反法律法规的行为，国家也将依法予以严厉打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食品消防安全隐患与风险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如热油锅、烤箱等加热设备操作不当，易引发火灾。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热源设备管理不善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食材干燥处理不当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如烘烤、油炸等加工过程中，物料过热引发火灾。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如搅拌器、切割机等设备故障，导致摩擦生热起火。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食品加工过程中的火灾隐患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食品储存环境通风不良，易积聚可燃气体，遇火源易燃烧。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仓库通风不良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食品堆放过于密集，热量不易散发，可能引发自燃。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存储空间不足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仓库内使用非防爆灯具，易产生电火花引发火灾。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照明设施不当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食品储存过程中的火灾隐患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食品运输过程中的火灾隐患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运输工具维护不当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如车辆发动机故障、轮胎摩擦起火等。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装载不规范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如货物混装、超载等，易引发火灾。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道路状况不良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如道路颠簸、车辆碰撞等，可能引发火灾。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88" r="167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0" r="29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612" r="1761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食品消防安全风险评估与控制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对食品加工、储存、运输等环节进行全面风险评估，识别火灾隐患。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制定针对性的消防安全措施和应急预案，降低火灾风险。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加强员工消防安全培训，提高员工安全意识和应急处理能力。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定期进行消防安全检查，及时发现并整改火灾隐患。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食品消防安全培训内容与方法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培训员工了解国家及地方关于食品消防安全的法律法规，明确企业的法律责任和义务。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让员工了解食品消防安全标准，包括食品卫生标准、食品安全标准等，确保企业符合相关标准要求。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食品消防安全知识培训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食品消防安全标准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食品消防安全法律法规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https://d.book118.com/185134221210011103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2024-09-12T23:31:09.796</cp:lastPrinted>
  <dcterms:created xsi:type="dcterms:W3CDTF">2024-09-12T15:31:09Z</dcterms:created>
  <dcterms:modified xsi:type="dcterms:W3CDTF">2024-09-12T15:31:11Z</dcterms:modified>
</cp:coreProperties>
</file>