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93D2F-367D-4654-9C75-A7435B788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BB84A-5A95-4577-99D4-FDBBF64F9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BB33D-2D38-4100-AEE7-05BF662DC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C19929-1E90-4EBD-B142-052D474E1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1C3A4F-BD12-4C06-965B-CCA662C7A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A8D7F2-6EAC-4E99-B173-45812E096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82F8DB-438D-4953-8685-43434322B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A2763B-9B86-4D05-B26D-547A7172F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BA2CC2-AC07-4C6D-B725-D912296D7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C6470-D42A-4225-8500-8AA6CFE8B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AA4A2-CDC8-4036-8D72-89AC7ED28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1400132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必修二我国公民的政治参与-高考总复习政治选择性考试课件详解\n## 1.我国公民的政治参与概述\n### 1.1政治参与的概念与类型\n### 1.2我国公民政治参与的方式与途径\n### 1.3我国公民政治参与的意义与作用\n## 2.选举与投票：公民政治参与的基本形式\n### 2.1选举与投票的含义与种类\n### 2.2我国选举与投票的制度与实践\n### 2.3选举与投票对公民政治参与的影响与价值\n## 3.公民政治参与的渠道与形式\n### 3.1政治讨论与政策建议：民间智库与专家咨询\n### 3.2政治举报与监督：揭露腐败与维护公共利益\n### 3.3政治参与的创新形式：网络议政与民间志愿者\n## 4.我国公民政治参与的现状分析\n### 4.1我国公民政治参与的总体状况\n### 4.2我国公民政治参与的问题与挑战\n### 4.3我国公民政治参与的发展趋势与前景\n## 5.提高我国公民政治参与水平的对策建议\n### 5.1加强政治教育与培训：提高公民政治素养\n### 5.2完善政治制度与法律：保障公民政治参与的权益\n### 5.3拓宽政治参与渠道与形式：创新公民政治参与的方式\n## 6.结语：我国公民政治参与的未来展望\n### 6.1我国公民政治参与的未来发展趋势\n### 6.2我国公民政治参与对国家治理的影响与价值\n### 6.3我国公民政治参与与世界公民政治参与的交流与合作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400"/>
              <a:t>必修二我国公民的政治参与-高考总复习政治选择性考试课件详解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我国公民的政治参与概述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政治参与的概念</a:t>
                </a:r>
                <a:endParaRPr/>
              </a:p>
            </p:txBody>
          </p:sp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政治参与是指公民通过各种途径和形式参与政治生活，表达自己的意愿和诉求，影响政治决策和行为的过程。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政治参与包括选举、投票、政治讨论、政策建议、政治举报、监督等多种形式。</a:t>
                </a:r>
                <a:endParaRPr/>
              </a:p>
            </p:txBody>
          </p:sp>
          <p:sp>
            <p:nvSpPr>
              <p:cNvPr id="2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政治参与的类型</a:t>
                </a:r>
                <a:endParaRPr/>
              </a:p>
            </p:txBody>
          </p:sp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按参与主体分：个体政治参与和群体政治参与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按参与方式分：直接政治参与和间接政治参与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按参与内容分：政治决策参与、政治监督参与和政治表达参与</a:t>
                </a:r>
                <a:endParaRPr/>
              </a:p>
            </p:txBody>
          </p:sp>
          <p:sp>
            <p:nvSpPr>
              <p:cNvPr id="2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政治参与的概念与类型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选举与投票：通过选举人民代表大会代表、国家主席等政治职务，实现公民的政治参与。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政治讨论与政策建议：通过民间智库、专家咨询等形式，为政治决策提供参考意见。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政治举报与监督：通过揭露腐败、维护公共利益等方式，对政治行为进行监督。</a:t>
                </a:r>
                <a:endParaRPr/>
              </a:p>
            </p:txBody>
          </p:sp>
          <p:sp>
            <p:nvSpPr>
              <p:cNvPr id="21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我国公民政治参与的方式</a:t>
                </a:r>
                <a:endParaRPr/>
              </a:p>
            </p:txBody>
          </p:sp>
          <p:sp>
            <p:nvSpPr>
              <p:cNvPr id="21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制度途径：通过宪法、法律、政策等规定的制度，实现公民的政治参与。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非制度途径：通过民间组织、网络议政等非正式途径，实现公民的政治参与。</a:t>
                </a:r>
                <a:endParaRPr/>
              </a:p>
            </p:txBody>
          </p:sp>
          <p:sp>
            <p:nvSpPr>
              <p:cNvPr id="22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我国公民政治参与的途径</a:t>
                </a:r>
                <a:endParaRPr/>
              </a:p>
            </p:txBody>
          </p:sp>
          <p:sp>
            <p:nvSpPr>
              <p:cNvPr id="22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我国公民政治参与的方式与途径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我国公民政治参与的意义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体现公民权利：政治参与是公民行使选举权、表达权等基本权利的重要途径。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促进政治发展：政治参与有助于提高政治决策的科学性、民主性，促进政治制度的完善和发展。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维护社会稳定：政治参与有助于协调社会利益关系，化解社会矛盾，维护社会稳定。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我国公民政治参与的作用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政治表达：政治参与有助于公民表达自己的意愿和诉求，影响政治决策和行为。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政治监督：政治参与有助于对政治行为进行监督，揭露腐败，维护公共利益。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政治教育：政治参与有助于提高公民的政治素养，培养公民的公民意识。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我国公民政治参与的意义与作用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选举与投票：公民政治参与的基本形式</a:t>
            </a:r>
            <a:endParaRPr/>
          </a:p>
        </p:txBody>
      </p:sp>
      <p:sp>
        <p:nvSpPr>
          <p:cNvPr id="24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4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5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选举与投票的含义</a:t>
                </a:r>
                <a:endParaRPr/>
              </a:p>
            </p:txBody>
          </p:sp>
          <p:sp>
            <p:nvSpPr>
              <p:cNvPr id="25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选举是指公民通过选举人民代表大会代表、国家主席等政治职务，实现公民的政治参与。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投票是指公民在选举中通过表达自己的意愿，选择代表自己利益的政治代表的过程。</a:t>
                </a:r>
                <a:endParaRPr/>
              </a:p>
            </p:txBody>
          </p:sp>
        </p:grpSp>
        <p:grpSp>
          <p:nvGrpSpPr>
            <p:cNvPr id="25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选举与投票的种类</a:t>
                </a:r>
                <a:endParaRPr/>
              </a:p>
            </p:txBody>
          </p:sp>
          <p:sp>
            <p:nvSpPr>
              <p:cNvPr id="25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直接选举与间接选举：直接选举是指公民直接投票选举人民代表大会代表等政治职务；间接选举是指公民通过选举代表，再由代表选举人民代表大会代表等政治职务。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普选与差额选举：普选是指公民有权参加选举，不受财产、教育等条件的限制；差额选举是指候选人数多于应选人数，通过竞选产生人民代表大会代表等政治职务。</a:t>
                </a:r>
                <a:endParaRPr/>
              </a:p>
            </p:txBody>
          </p:sp>
          <p:sp>
            <p:nvSpPr>
              <p:cNvPr id="25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选举与投票的含义与种类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我国选举与投票的制度</a:t>
                </a:r>
                <a:endParaRPr/>
              </a:p>
            </p:txBody>
          </p:sp>
          <p:sp>
            <p:nvSpPr>
              <p:cNvPr id="2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人民代表大会制度：根据宪法规定，我国实行人民代表大会制度，公民通过选举人民代表大会代表，参与国家政治生活。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村民委员会制度：根据宪法规定，我国实行村民委员会制度，村民通过选举村民委员会成员，参与基层政治生活。</a:t>
                </a:r>
                <a:endParaRPr/>
              </a:p>
            </p:txBody>
          </p:sp>
          <p:sp>
            <p:nvSpPr>
              <p:cNvPr id="2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我国选举与投票的实践</a:t>
                </a:r>
                <a:endParaRPr/>
              </a:p>
            </p:txBody>
          </p:sp>
          <p:sp>
            <p:nvSpPr>
              <p:cNvPr id="2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选举工作的组织与实施：各级人民代表大会负责组织、实施选举工作，确保选举的公正、公平、公开。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选举活动的开展：通过宣传、动员、投票等环节，开展选举活动，提高公民的选举参与度。</a:t>
                </a:r>
                <a:endParaRPr/>
              </a:p>
            </p:txBody>
          </p:sp>
          <p:sp>
            <p:nvSpPr>
              <p:cNvPr id="2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我国选举与投票的制度与实践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选举与投票对公民政治参与的影响与价值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选举与投票对公民政治参与的影响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提高公民的政治参与度：选举与投票使公民有机会直接参与政治生活，提高公民的政治参与度。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培养公民的公民意识：选举与投票使公民更加关注政治生活，培养公民的公民意识。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选举与投票的价值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体现公民权利：选举与投票使公民有机会行使选举权，体现公民权利。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促进政治发展：选举与投票有助于提高政治决策的科学性、民主性，促进政治制度的完善和发展。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公民政治参与的渠道与形式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政治讨论与政策建议：民间智库与专家咨询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政治讨论与政策建议的含义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政治讨论是指公民通过发表观点、交流意见，参与政治生活的一种形式。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政策建议是指公民通过提出政策建议，影响政治决策的一种形式。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民间智库与专家咨询的作用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提供决策参考：民间智库和专家通过深入研究，为政治决策提供参考意见。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促进政治创新：民间智库和专家提出新的政策建议，推动政治制度的创新和发展。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政治举报与监督：揭露腐败与维护公共利益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政治举报与监督的含义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政治举报是指公民通过举报政治腐败、违法行为，维护公共利益的一种形式。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政治监督是指公民通过监督政治行为，保证政治行为合法、合规的一种形式。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政治举报与监督的作用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揭露腐败：政治举报有助于揭露政治腐败，维护政治廉洁。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维护公共利益：政治监督有助于维护公共利益，防止政治权力滥用。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网络议政与民间志愿者的含义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网络议政是指公民通过网络平台，发表观点、交流意见，参与政治生活的一种形式。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民间志愿者是指公民通过参与政治活动，为政治发展提供志愿服务的一种形式。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网络议政与民间志愿者的作用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拓宽政治参与渠道：网络议政与民间志愿者活动拓宽了公民政治参与的渠道，使公民更容易参与政治生活。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提高政治参与度：网络议政与民间志愿者活动提高了公民的政治参与度，使公民更加关注政治生活。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政治参与的创新形式：网络议政与民间志愿者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https://d.book118.com/185140013242011111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必修二我国公民的政治参与-高考总复习政治选择性考试课件详解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2024-09-17T15:22:14.587</cp:lastPrinted>
  <dcterms:created xsi:type="dcterms:W3CDTF">2024-09-17T07:22:14Z</dcterms:created>
  <dcterms:modified xsi:type="dcterms:W3CDTF">2024-09-17T07:22:16Z</dcterms:modified>
</cp:coreProperties>
</file>