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5C633-E39F-43AA-A836-217FF874E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9F269-5CB1-4472-B5A0-CF9F2DF0F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2F768-8777-4527-ACF1-CBA10431F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B9F7F8-6D4C-4BF5-8EB7-E8916B3AD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C3566E-8FE8-4372-B658-222650439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38CE94-A486-43DA-B2E1-DB0D9BCD4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824CAE-6B5B-40CF-B47C-54DCB95CC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C009E1-4CEF-4F14-A4FC-B4E1ECC32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F56D89-0985-4466-80CE-6FEF9C89E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40C01-3680-4BA4-B437-938D4BFBB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D7064-ED17-4AF4-AF86-71D301468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emf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14100101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放疗患者的皮肤护理课件\n## 1.放疗患者皮肤护理的重要性及基本原则\n### 1.1放疗对皮肤的影响及皮肤护理的重要性\n### 1.2皮肤护理的基本原则和方法\n### 1.3放疗患者皮肤护理的注意事项\n## 2.放疗患者皮肤护理的日常生活注意事项\n### 2.1个人卫生与皮肤清洁的注意事项\n### 2.2穿着舒适、透气的衣物\n### 2.3避免阳光直射和高温环境\n## 3.放疗患者皮肤护理的用药指导\n### 3.1皮肤保湿剂的使用及选择\n### 3.2抗炎镇痛药物的使用及注意事项\n### 3.3抗生素药物的使用及注意事项\n## 4.放疗患者皮肤护理的膳食建议\n### 4.1补充营养，增强免疫力\n### 4.2保持水分平衡，促进皮肤修复\n### 4.3避免过敏食物，减轻皮肤症状\n## 5.放疗患者皮肤护理的物理治疗方法\n### 5.1冷敷与热敷的应用及注意事项\n### 5.2按摩与敷贴的应用及注意事项\n### 5.3激光与光疗的应用及注意事项\n## 6.放疗患者皮肤护理的心理调适与康复\n### 6.1心理调适的重要性及方法\n### 6.2参加康复活动，提高生活质量\n### 6.3定期随访与皮肤护理效果评估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放疗患者的皮肤护理课件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放疗患者皮肤护理的重要性及基本原则</a:t>
            </a:r>
            <a:endParaRPr/>
          </a:p>
        </p:txBody>
      </p:sp>
      <p:sp>
        <p:nvSpPr>
          <p:cNvPr id="5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放疗对皮肤的影响及皮肤护理的重要性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8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9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放疗对皮肤的影响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放射性皮炎：皮肤红肿、疼痛、破损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皮肤干燥、脱屑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毛发脱落</a:t>
                </a:r>
                <a:endParaRPr/>
              </a:p>
            </p:txBody>
          </p:sp>
          <p:pic>
            <p:nvPicPr>
              <p:cNvPr id="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9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皮肤护理的重要性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减轻皮肤症状，提高生活质量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预防感染，降低并发症风险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促进皮肤修复，缩短恢复时间</a:t>
                </a:r>
                <a:endParaRPr/>
              </a:p>
            </p:txBody>
          </p:sp>
          <p:pic>
            <p:nvPicPr>
              <p:cNvPr id="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0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0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皮肤护理的基本原则</a:t>
                </a:r>
                <a:endParaRPr/>
              </a:p>
            </p:txBody>
          </p:sp>
          <p:sp>
            <p:nvSpPr>
              <p:cNvPr id="1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清洁：保持皮肤清洁，防止感染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保湿：保持皮肤水分，促进修复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防炎：抗炎镇痛，减轻症状</a:t>
                </a:r>
                <a:endParaRPr/>
              </a:p>
            </p:txBody>
          </p:sp>
          <p:sp>
            <p:nvSpPr>
              <p:cNvPr id="10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0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0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皮肤护理的方法</a:t>
                </a:r>
                <a:endParaRPr/>
              </a:p>
            </p:txBody>
          </p:sp>
          <p:sp>
            <p:nvSpPr>
              <p:cNvPr id="1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清洁皮肤：使用温和的洗涤剂，避免刺激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保湿：使用保湿剂，保持皮肤水分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防炎：使用抗炎镇痛药物，减轻疼痛</a:t>
                </a:r>
                <a:endParaRPr/>
              </a:p>
            </p:txBody>
          </p:sp>
          <p:sp>
            <p:nvSpPr>
              <p:cNvPr id="11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皮肤护理的基本原则和方法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放疗患者皮肤护理的注意事项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9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注意事项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避免使用刺激性强的化妆品和洗涤剂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避免过度摩擦和抓挠皮肤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密切观察皮肤症状，及时就医</a:t>
            </a:r>
            <a:endParaRPr/>
          </a:p>
        </p:txBody>
      </p:sp>
      <p:cxnSp>
        <p:nvCxnSpPr>
          <p:cNvPr id="120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1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放疗患者皮肤护理的日常生活注意事项</a:t>
            </a:r>
            <a:endParaRPr/>
          </a:p>
        </p:txBody>
      </p:sp>
      <p:sp>
        <p:nvSpPr>
          <p:cNvPr id="124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个人卫生与皮肤清洁的注意事项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7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个人卫生与皮肤清洁的注意事项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使用温和的洗涤剂，避免刺激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避免使用过热或过冷的水洗澡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洗澡后使用润肤露或甘油保湿</a:t>
            </a:r>
            <a:endParaRPr/>
          </a:p>
        </p:txBody>
      </p:sp>
      <p:pic>
        <p:nvPicPr>
          <p:cNvPr id="128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0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穿着舒适、透气的衣物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2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穿着舒适、透气的衣物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选择棉质、柔软的衣物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避免穿着紧身或不透气的衣物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及时更换潮湿、污染的衣物</a:t>
            </a:r>
            <a:endParaRPr/>
          </a:p>
        </p:txBody>
      </p:sp>
      <p:cxnSp>
        <p:nvCxnSpPr>
          <p:cNvPr id="133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避免阳光直射和高温环境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7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避免阳光直射和高温环境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使用遮阳伞、帽子等防晒措施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避免长时间暴露在阳光下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避免待在高温、潮湿的环境</a:t>
            </a:r>
            <a:endParaRPr/>
          </a:p>
        </p:txBody>
      </p:sp>
      <p:cxnSp>
        <p:nvCxnSpPr>
          <p:cNvPr id="138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放疗患者皮肤护理的用药指导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https://d.book118.com/185141001012011124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放疗患者的皮肤护理课件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2024-09-28T04:02:03.279</cp:lastPrinted>
  <dcterms:created xsi:type="dcterms:W3CDTF">2024-09-27T20:02:03Z</dcterms:created>
  <dcterms:modified xsi:type="dcterms:W3CDTF">2024-09-27T20:02:05Z</dcterms:modified>
</cp:coreProperties>
</file>