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50605-28A3-484F-8D94-172E1EF33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A5BF5-E8F6-4ADD-B1EB-F5B27F923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FA455-41CE-404B-A571-43C0694A8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365D9-C23A-4370-B1B6-B5D0D798E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3E21CD-AAB9-4F49-BBEC-392A18E7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3A31EE-A7C1-4DF2-8929-41C16A740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7FDE0C-4A08-4DC2-835B-783788551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F80F4-AE35-434F-BE09-E85174B87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48CB0-30E7-4F81-B06F-48D46CB71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3A213-EC51-46A7-8627-6AEBC7457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55A81-E218-4231-AF67-A43F8C873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4201224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了解医院放射诊疗防护的基本常识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放射线对人体影响及危害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医院放射防护措施与制度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放射诊疗操作规范与安全注意事项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患者接受放射诊疗时权益保障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医务人员培训与考核要求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放射线是指从放射性物质中自发地放射出的粒子或电磁波，具有穿透物质的能力。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根据放射线的性质和来源，可分为α射线、β射线和γ射线。其中，α射线是氦原子核，β射线是电子，γ射线是高能电磁波。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放射线分类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50" r="291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20" r="289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通过利用放射线的穿透性和能量传递特性，对人体内部进行诊断和治疗。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放射诊疗广泛应用于医学领域，如X光检查、CT扫描、核医学、放射治疗等。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放射诊疗目的与应用领域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放射线产生原理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放射性物质中的原子核不稳定，会自发地发生衰变，释放出能量和粒子，形成放射线。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常见的放射诊疗设备包括X光机、CT扫描仪、核医学仪器、直线加速器等。这些设备能够产生和控制放射线，用于诊断和治疗。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049" r="310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放射线产生原理及设备简介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放射线对人体影响及危害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短时间内受到大剂量放射线照射，可能导致急性放射病，症状包括恶心、呕吐、腹泻、发热等，严重情况下可能危及生命。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急性照射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长时间内受到较小剂量放射线照射，可能导致慢性放射病，症状包括疲劳、头痛、失眠、记忆力减退等，长期积累可能增加患癌风险。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慢性照射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急性照射与慢性照射区别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淋巴组织、胸腺、骨髓等，受到较小剂量照射即可能导致严重损伤。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高度敏感组织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中度敏感组织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低度敏感组织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脑、心、肺、肾等，受到一定剂量照射后可能出现功能障碍。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肌肉、皮肤等，对放射线相对不敏感，但仍可能受到一定损伤。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不同类型组织对放射线敏感性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17" r="284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致癌风险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遗传效应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免疫系统损伤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其他潜在风险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长期低剂量照射潜在风险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长期低剂量照射可能增加患癌风险，尤其是白血病、甲状腺癌等。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长期低剂量照射可能导致免疫系统功能下降，增加感染风险。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放射线可能影响生殖细胞，导致遗传物质发生改变，增加后代出生缺陷和遗传疾病的风险。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长期低剂量照射还可能引起心血管系统、神经系统等其他系统的损伤。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医院放射防护措施与制度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放射诊疗场所应远离居民区，且布局合理，便于患者和工作人员流动，同时减少交叉污染。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1602827" y="1536628"/>
            <a:ext cx="1898908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选址与布局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采用高密度、低辐射的材料，如铅板、混凝土等，以有效屏蔽射线。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建筑材料选择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墙体应达到一定厚度，门窗需采用特殊材质和构造，确保射线不泄露。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墙体与门窗设计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建筑物结构防护设计要点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6848" r="68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个人防护用品选择和使用规范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工作人员需穿戴铅橡胶制成的防护服，根据患者体型和射线类型选择合适的防护服。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防护眼镜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选用铅玻璃制成的防护眼镜，以保护眼睛免受射线伤害。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个人剂量计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工作人员需佩戴个人剂量计，定期监测和记录所受辐射剂量。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https://d.book118.com/185142012244011044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2024-09-07T06:30:20.957</cp:lastPrinted>
  <dcterms:created xsi:type="dcterms:W3CDTF">2024-09-06T22:30:20Z</dcterms:created>
  <dcterms:modified xsi:type="dcterms:W3CDTF">2024-09-06T22:30:23Z</dcterms:modified>
</cp:coreProperties>
</file>