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9C0EFBD-7BF3-49FC-AE3E-AEF2B724B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962F97-9BCD-4772-9290-011A370717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376AB3-54FF-4C04-9D7F-261248EEF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F05914-DF6F-45D5-ACE4-AF11300E4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B93E41F-3EB8-4132-9AE9-D260C90289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99312A4-AAE8-4133-AC16-EBC6EE7709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70D6B6-B39D-4F00-A005-94BACEF62C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2130DB-84F9-42D4-A19B-0C4FA8B17B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1F2533-8780-438B-950E-349C58EFA0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035149-A858-49CB-8FA6-4A642E5FD7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DED42C-5385-40B3-BE54-37296AC83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14220321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:XXX</a:t>
            </a:r>
            <a:endParaRPr lang="en-US" sz="1100"/>
          </a:p>
        </p:txBody>
      </p:sp>
      <p:sp>
        <p:nvSpPr>
          <p:cNvPr id="3" name="AutoShape 3"/>
          <p:cNvSpPr/>
          <p:nvPr/>
        </p:nvSpPr>
        <p:spPr>
          <a:xfrm>
            <a:off x="6369054" y="4673857"/>
            <a:ext cx="2068238" cy="271780"/>
          </a:xfrm>
          <a:prstGeom prst="rect">
            <a:avLst/>
          </a:prstGeom>
          <a:noFill/>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2024-01-12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小学生体育常识健康教育教案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小学生体育常识</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健康教育</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教学方法与手段</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知识目标</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能力目标</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情感目标</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让学生了解基本的体育常识，包括体育项目的起源、规则和技巧。</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培养学生参与体育活动的基本技能，提高他们的身体素质和运动能力。</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培养学生对体育的兴趣和热爱，让他们在运动中体验快乐，培养团队合作精神和竞争意识。</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教学目标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Freeform 59"/>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TextBox 6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65" name="TextBox 6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66" name="TextBox 6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67" name="TextBox 6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68" name="TextBox 6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体育项目介绍</a:t>
            </a:r>
          </a:p>
        </p:txBody>
      </p:sp>
      <p:sp>
        <p:nvSpPr>
          <p:cNvPr id="69" name="TextBox 6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运动技巧教学</a:t>
            </a:r>
          </a:p>
        </p:txBody>
      </p:sp>
      <p:sp>
        <p:nvSpPr>
          <p:cNvPr id="70" name="TextBox 7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身体素质训练</a:t>
            </a:r>
          </a:p>
        </p:txBody>
      </p:sp>
      <p:sp>
        <p:nvSpPr>
          <p:cNvPr id="71" name="TextBox 7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团队合作精神培养</a:t>
            </a:r>
          </a:p>
        </p:txBody>
      </p:sp>
      <p:sp>
        <p:nvSpPr>
          <p:cNvPr id="72" name="AutoShape 7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TextBox 9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教学内容概述</a:t>
            </a:r>
          </a:p>
        </p:txBody>
      </p:sp>
      <p:sp>
        <p:nvSpPr>
          <p:cNvPr id="93" name="TextBox 93"/>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通过各种练习和游戏，提高学生的力量、速度、耐力和灵活性等身体素质。</a:t>
            </a:r>
          </a:p>
        </p:txBody>
      </p:sp>
      <p:sp>
        <p:nvSpPr>
          <p:cNvPr id="94" name="TextBox 94"/>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教授学生基本的运动技巧，如跑步、跳跃、投掷等，让他们掌握正确的姿势和动作。</a:t>
            </a:r>
          </a:p>
        </p:txBody>
      </p:sp>
      <p:sp>
        <p:nvSpPr>
          <p:cNvPr id="95" name="TextBox 95"/>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介绍常见的体育项目，如足球、篮球、乒乓球等，让学生了解它们的起源、规则和技巧。</a:t>
            </a:r>
          </a:p>
        </p:txBody>
      </p:sp>
      <p:sp>
        <p:nvSpPr>
          <p:cNvPr id="96" name="TextBox 96"/>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通过集体游戏和团队活动，让学生意识到团队合作的重要性，培养他们的集体荣誉感。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小学生体育常识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sp>
        <p:nvSpPr>
          <p:cNvPr id="5" name="Freeform 5"/>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sp>
        <p:nvSpPr>
          <p:cNvPr id="8" name="Freeform 8"/>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体育基础知识</a:t>
            </a:r>
          </a:p>
        </p:txBody>
      </p:sp>
      <p:sp>
        <p:nvSpPr>
          <p:cNvPr id="32" name="AutoShape 32"/>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体育是一种通过身体活动来提高身体素质和促进身心健康的综合性教育。</a:t>
            </a:r>
          </a:p>
        </p:txBody>
      </p:sp>
      <p:sp>
        <p:nvSpPr>
          <p:cNvPr id="36" name="TextBox 3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体育的目的是通过运动和锻炼，增强学生的体质，培养良好的心理品质，促进全面发展。</a:t>
            </a:r>
          </a:p>
        </p:txBody>
      </p:sp>
      <p:sp>
        <p:nvSpPr>
          <p:cNvPr id="37" name="TextBox 3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体育具有多方面的价值，包括身体健康、心理健康、社会适应能力、道德品质等方面的提升。</a:t>
            </a:r>
          </a:p>
        </p:txBody>
      </p:sp>
      <p:sp>
        <p:nvSpPr>
          <p:cNvPr id="38" name="TextBox 3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体育概念</a:t>
            </a:r>
          </a:p>
        </p:txBody>
      </p:sp>
      <p:sp>
        <p:nvSpPr>
          <p:cNvPr id="39" name="TextBox 3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体育目的</a:t>
            </a:r>
          </a:p>
        </p:txBody>
      </p:sp>
      <p:sp>
        <p:nvSpPr>
          <p:cNvPr id="40" name="TextBox 4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体育价值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5122" r="251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运动对学习和人际关系的影响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适当的运动可以提高学生的注意力和学习能力，同时也可以增强学生的社交能力，促进人际关系。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运动对身体健康的影响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适当的运动可以增强心肺功能、提高身体素质、预防疾病等。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运动对心理健康的影响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运动可以缓解压力、改善情绪、增强自信心等，有助于学生的心理健康。</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运动与健康的关系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田径</a:t>
            </a:r>
            <a:endParaRPr lang="en-US" sz="1100"/>
          </a:p>
        </p:txBody>
      </p:sp>
      <p:sp>
        <p:nvSpPr>
          <p:cNvPr id="3" name="AutoShape 3"/>
          <p:cNvSpPr/>
          <p:nvPr/>
        </p:nvSpPr>
        <p:spPr>
          <a:xfrm>
            <a:off x="3575643"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游泳</a:t>
            </a:r>
            <a:endParaRPr lang="en-US" sz="1100"/>
          </a:p>
        </p:txBody>
      </p:sp>
      <p:sp>
        <p:nvSpPr>
          <p:cNvPr id="4" name="AutoShape 4"/>
          <p:cNvSpPr/>
          <p:nvPr/>
        </p:nvSpPr>
        <p:spPr>
          <a:xfrm>
            <a:off x="6220535"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体操</a:t>
            </a:r>
            <a:endParaRPr lang="en-US" sz="1100"/>
          </a:p>
        </p:txBody>
      </p:sp>
      <p:sp>
        <p:nvSpPr>
          <p:cNvPr id="5" name="AutoShape 5"/>
          <p:cNvSpPr/>
          <p:nvPr/>
        </p:nvSpPr>
        <p:spPr>
          <a:xfrm>
            <a:off x="8927174" y="4720386"/>
            <a:ext cx="2415272" cy="370409"/>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球类运动</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常见的体育运动项目</a:t>
            </a:r>
          </a:p>
        </p:txBody>
      </p:sp>
      <p:pic>
        <p:nvPicPr>
          <p:cNvPr id="27" name="Picture 27"/>
          <p:cNvPicPr>
            <a:picLocks noChangeAspect="1"/>
          </p:cNvPicPr>
          <p:nvPr/>
        </p:nvPicPr>
        <p:blipFill>
          <a:blip r:embed="rId2"/>
          <a:srcRect t="16744" b="16744"/>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l="24274" r="24274"/>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7326" b="1732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包括短跑、长跑、跳高、跳远等项目。</a:t>
            </a:r>
            <a:endParaRPr lang="en-US" sz="1100"/>
          </a:p>
        </p:txBody>
      </p:sp>
      <p:sp>
        <p:nvSpPr>
          <p:cNvPr id="40" name="AutoShape 40"/>
          <p:cNvSpPr/>
          <p:nvPr/>
        </p:nvSpPr>
        <p:spPr>
          <a:xfrm>
            <a:off x="3595904"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包括自由泳、蛙泳、仰泳等项目。</a:t>
            </a:r>
            <a:endParaRPr lang="en-US" sz="1100"/>
          </a:p>
        </p:txBody>
      </p:sp>
      <p:sp>
        <p:nvSpPr>
          <p:cNvPr id="41" name="AutoShape 41"/>
          <p:cNvSpPr/>
          <p:nvPr/>
        </p:nvSpPr>
        <p:spPr>
          <a:xfrm>
            <a:off x="6274100"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包括单杠、双杠、高低杠等项目。</a:t>
            </a:r>
            <a:endParaRPr lang="en-US" sz="1100"/>
          </a:p>
        </p:txBody>
      </p:sp>
      <p:sp>
        <p:nvSpPr>
          <p:cNvPr id="42" name="AutoShape 42"/>
          <p:cNvSpPr/>
          <p:nvPr/>
        </p:nvSpPr>
        <p:spPr>
          <a:xfrm>
            <a:off x="8952297" y="5153111"/>
            <a:ext cx="2415273" cy="999925"/>
          </a:xfrm>
          <a:prstGeom prst="rect">
            <a:avLst/>
          </a:prstGeom>
          <a:noFill/>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包括足球、篮球、乒乓球等项目。</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健康教育</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培养健康饮食和生活习惯是保持身体健康的重要基础。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小学生应了解均衡饮食的重要性，包括摄入足够的蔬菜、水果、谷物和蛋白质，同时要控制糖分和脂肪的摄入。此外，小学生还应养成良好的生活习惯，如充足的睡眠、规律的作息和适当的运动。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750" r="21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健康饮食与生活习惯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https://d.book118.com/185142203212011120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2024-09-23T03:00:34.508</cp:lastPrinted>
  <dcterms:created xsi:type="dcterms:W3CDTF">2024-09-22T19:00:34Z</dcterms:created>
  <dcterms:modified xsi:type="dcterms:W3CDTF">2024-09-22T19:00:36Z</dcterms:modified>
</cp:coreProperties>
</file>