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291.xml" ContentType="application/vnd.openxmlformats-officedocument.presentationml.tags+xml"/>
  <Override PartName="/ppt/tags/tag292.xml" ContentType="application/vnd.openxmlformats-officedocument.presentationml.tags+xml"/>
  <Override PartName="/ppt/tags/tag293.xml" ContentType="application/vnd.openxmlformats-officedocument.presentationml.tags+xml"/>
  <Override PartName="/ppt/tags/tag294.xml" ContentType="application/vnd.openxmlformats-officedocument.presentationml.tags+xml"/>
  <Override PartName="/ppt/tags/tag295.xml" ContentType="application/vnd.openxmlformats-officedocument.presentationml.tags+xml"/>
  <Override PartName="/ppt/tags/tag296.xml" ContentType="application/vnd.openxmlformats-officedocument.presentationml.tags+xml"/>
  <Override PartName="/ppt/tags/tag297.xml" ContentType="application/vnd.openxmlformats-officedocument.presentationml.tags+xml"/>
  <Override PartName="/ppt/tags/tag298.xml" ContentType="application/vnd.openxmlformats-officedocument.presentationml.tags+xml"/>
  <Override PartName="/ppt/tags/tag29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00.xml" ContentType="application/vnd.openxmlformats-officedocument.presentationml.tags+xml"/>
  <Override PartName="/ppt/tags/tag301.xml" ContentType="application/vnd.openxmlformats-officedocument.presentationml.tags+xml"/>
  <Override PartName="/ppt/tags/tag302.xml" ContentType="application/vnd.openxmlformats-officedocument.presentationml.tags+xml"/>
  <Override PartName="/ppt/tags/tag303.xml" ContentType="application/vnd.openxmlformats-officedocument.presentationml.tags+xml"/>
  <Override PartName="/ppt/tags/tag304.xml" ContentType="application/vnd.openxmlformats-officedocument.presentationml.tags+xml"/>
  <Override PartName="/ppt/tags/tag305.xml" ContentType="application/vnd.openxmlformats-officedocument.presentationml.tags+xml"/>
  <Override PartName="/ppt/tags/tag306.xml" ContentType="application/vnd.openxmlformats-officedocument.presentationml.tags+xml"/>
  <Override PartName="/ppt/tags/tag307.xml" ContentType="application/vnd.openxmlformats-officedocument.presentationml.tags+xml"/>
  <Override PartName="/ppt/tags/tag308.xml" ContentType="application/vnd.openxmlformats-officedocument.presentationml.tags+xml"/>
  <Override PartName="/ppt/tags/tag309.xml" ContentType="application/vnd.openxmlformats-officedocument.presentationml.tags+xml"/>
  <Override PartName="/ppt/tags/tag31.xml" ContentType="application/vnd.openxmlformats-officedocument.presentationml.tags+xml"/>
  <Override PartName="/ppt/tags/tag310.xml" ContentType="application/vnd.openxmlformats-officedocument.presentationml.tags+xml"/>
  <Override PartName="/ppt/tags/tag311.xml" ContentType="application/vnd.openxmlformats-officedocument.presentationml.tags+xml"/>
  <Override PartName="/ppt/tags/tag312.xml" ContentType="application/vnd.openxmlformats-officedocument.presentationml.tags+xml"/>
  <Override PartName="/ppt/tags/tag313.xml" ContentType="application/vnd.openxmlformats-officedocument.presentationml.tags+xml"/>
  <Override PartName="/ppt/tags/tag314.xml" ContentType="application/vnd.openxmlformats-officedocument.presentationml.tags+xml"/>
  <Override PartName="/ppt/tags/tag315.xml" ContentType="application/vnd.openxmlformats-officedocument.presentationml.tags+xml"/>
  <Override PartName="/ppt/tags/tag316.xml" ContentType="application/vnd.openxmlformats-officedocument.presentationml.tags+xml"/>
  <Override PartName="/ppt/tags/tag317.xml" ContentType="application/vnd.openxmlformats-officedocument.presentationml.tags+xml"/>
  <Override PartName="/ppt/tags/tag318.xml" ContentType="application/vnd.openxmlformats-officedocument.presentationml.tags+xml"/>
  <Override PartName="/ppt/tags/tag319.xml" ContentType="application/vnd.openxmlformats-officedocument.presentationml.tags+xml"/>
  <Override PartName="/ppt/tags/tag32.xml" ContentType="application/vnd.openxmlformats-officedocument.presentationml.tags+xml"/>
  <Override PartName="/ppt/tags/tag320.xml" ContentType="application/vnd.openxmlformats-officedocument.presentationml.tags+xml"/>
  <Override PartName="/ppt/tags/tag321.xml" ContentType="application/vnd.openxmlformats-officedocument.presentationml.tags+xml"/>
  <Override PartName="/ppt/tags/tag322.xml" ContentType="application/vnd.openxmlformats-officedocument.presentationml.tags+xml"/>
  <Override PartName="/ppt/tags/tag323.xml" ContentType="application/vnd.openxmlformats-officedocument.presentationml.tags+xml"/>
  <Override PartName="/ppt/tags/tag324.xml" ContentType="application/vnd.openxmlformats-officedocument.presentationml.tags+xml"/>
  <Override PartName="/ppt/tags/tag325.xml" ContentType="application/vnd.openxmlformats-officedocument.presentationml.tags+xml"/>
  <Override PartName="/ppt/tags/tag326.xml" ContentType="application/vnd.openxmlformats-officedocument.presentationml.tags+xml"/>
  <Override PartName="/ppt/tags/tag327.xml" ContentType="application/vnd.openxmlformats-officedocument.presentationml.tags+xml"/>
  <Override PartName="/ppt/tags/tag328.xml" ContentType="application/vnd.openxmlformats-officedocument.presentationml.tags+xml"/>
  <Override PartName="/ppt/tags/tag329.xml" ContentType="application/vnd.openxmlformats-officedocument.presentationml.tags+xml"/>
  <Override PartName="/ppt/tags/tag33.xml" ContentType="application/vnd.openxmlformats-officedocument.presentationml.tags+xml"/>
  <Override PartName="/ppt/tags/tag330.xml" ContentType="application/vnd.openxmlformats-officedocument.presentationml.tags+xml"/>
  <Override PartName="/ppt/tags/tag331.xml" ContentType="application/vnd.openxmlformats-officedocument.presentationml.tags+xml"/>
  <Override PartName="/ppt/tags/tag332.xml" ContentType="application/vnd.openxmlformats-officedocument.presentationml.tags+xml"/>
  <Override PartName="/ppt/tags/tag333.xml" ContentType="application/vnd.openxmlformats-officedocument.presentationml.tags+xml"/>
  <Override PartName="/ppt/tags/tag334.xml" ContentType="application/vnd.openxmlformats-officedocument.presentationml.tags+xml"/>
  <Override PartName="/ppt/tags/tag335.xml" ContentType="application/vnd.openxmlformats-officedocument.presentationml.tags+xml"/>
  <Override PartName="/ppt/tags/tag336.xml" ContentType="application/vnd.openxmlformats-officedocument.presentationml.tags+xml"/>
  <Override PartName="/ppt/tags/tag337.xml" ContentType="application/vnd.openxmlformats-officedocument.presentationml.tags+xml"/>
  <Override PartName="/ppt/tags/tag338.xml" ContentType="application/vnd.openxmlformats-officedocument.presentationml.tags+xml"/>
  <Override PartName="/ppt/tags/tag339.xml" ContentType="application/vnd.openxmlformats-officedocument.presentationml.tags+xml"/>
  <Override PartName="/ppt/tags/tag34.xml" ContentType="application/vnd.openxmlformats-officedocument.presentationml.tags+xml"/>
  <Override PartName="/ppt/tags/tag340.xml" ContentType="application/vnd.openxmlformats-officedocument.presentationml.tags+xml"/>
  <Override PartName="/ppt/tags/tag341.xml" ContentType="application/vnd.openxmlformats-officedocument.presentationml.tags+xml"/>
  <Override PartName="/ppt/tags/tag342.xml" ContentType="application/vnd.openxmlformats-officedocument.presentationml.tags+xml"/>
  <Override PartName="/ppt/tags/tag343.xml" ContentType="application/vnd.openxmlformats-officedocument.presentationml.tags+xml"/>
  <Override PartName="/ppt/tags/tag344.xml" ContentType="application/vnd.openxmlformats-officedocument.presentationml.tags+xml"/>
  <Override PartName="/ppt/tags/tag345.xml" ContentType="application/vnd.openxmlformats-officedocument.presentationml.tags+xml"/>
  <Override PartName="/ppt/tags/tag346.xml" ContentType="application/vnd.openxmlformats-officedocument.presentationml.tags+xml"/>
  <Override PartName="/ppt/tags/tag347.xml" ContentType="application/vnd.openxmlformats-officedocument.presentationml.tags+xml"/>
  <Override PartName="/ppt/tags/tag348.xml" ContentType="application/vnd.openxmlformats-officedocument.presentationml.tags+xml"/>
  <Override PartName="/ppt/tags/tag349.xml" ContentType="application/vnd.openxmlformats-officedocument.presentationml.tags+xml"/>
  <Override PartName="/ppt/tags/tag35.xml" ContentType="application/vnd.openxmlformats-officedocument.presentationml.tags+xml"/>
  <Override PartName="/ppt/tags/tag350.xml" ContentType="application/vnd.openxmlformats-officedocument.presentationml.tags+xml"/>
  <Override PartName="/ppt/tags/tag351.xml" ContentType="application/vnd.openxmlformats-officedocument.presentationml.tags+xml"/>
  <Override PartName="/ppt/tags/tag352.xml" ContentType="application/vnd.openxmlformats-officedocument.presentationml.tags+xml"/>
  <Override PartName="/ppt/tags/tag353.xml" ContentType="application/vnd.openxmlformats-officedocument.presentationml.tags+xml"/>
  <Override PartName="/ppt/tags/tag354.xml" ContentType="application/vnd.openxmlformats-officedocument.presentationml.tags+xml"/>
  <Override PartName="/ppt/tags/tag355.xml" ContentType="application/vnd.openxmlformats-officedocument.presentationml.tags+xml"/>
  <Override PartName="/ppt/tags/tag356.xml" ContentType="application/vnd.openxmlformats-officedocument.presentationml.tags+xml"/>
  <Override PartName="/ppt/tags/tag357.xml" ContentType="application/vnd.openxmlformats-officedocument.presentationml.tags+xml"/>
  <Override PartName="/ppt/tags/tag358.xml" ContentType="application/vnd.openxmlformats-officedocument.presentationml.tags+xml"/>
  <Override PartName="/ppt/tags/tag359.xml" ContentType="application/vnd.openxmlformats-officedocument.presentationml.tags+xml"/>
  <Override PartName="/ppt/tags/tag36.xml" ContentType="application/vnd.openxmlformats-officedocument.presentationml.tags+xml"/>
  <Override PartName="/ppt/tags/tag360.xml" ContentType="application/vnd.openxmlformats-officedocument.presentationml.tags+xml"/>
  <Override PartName="/ppt/tags/tag361.xml" ContentType="application/vnd.openxmlformats-officedocument.presentationml.tags+xml"/>
  <Override PartName="/ppt/tags/tag362.xml" ContentType="application/vnd.openxmlformats-officedocument.presentationml.tags+xml"/>
  <Override PartName="/ppt/tags/tag363.xml" ContentType="application/vnd.openxmlformats-officedocument.presentationml.tags+xml"/>
  <Override PartName="/ppt/tags/tag364.xml" ContentType="application/vnd.openxmlformats-officedocument.presentationml.tags+xml"/>
  <Override PartName="/ppt/tags/tag365.xml" ContentType="application/vnd.openxmlformats-officedocument.presentationml.tags+xml"/>
  <Override PartName="/ppt/tags/tag366.xml" ContentType="application/vnd.openxmlformats-officedocument.presentationml.tags+xml"/>
  <Override PartName="/ppt/tags/tag367.xml" ContentType="application/vnd.openxmlformats-officedocument.presentationml.tags+xml"/>
  <Override PartName="/ppt/tags/tag368.xml" ContentType="application/vnd.openxmlformats-officedocument.presentationml.tags+xml"/>
  <Override PartName="/ppt/tags/tag369.xml" ContentType="application/vnd.openxmlformats-officedocument.presentationml.tags+xml"/>
  <Override PartName="/ppt/tags/tag37.xml" ContentType="application/vnd.openxmlformats-officedocument.presentationml.tags+xml"/>
  <Override PartName="/ppt/tags/tag370.xml" ContentType="application/vnd.openxmlformats-officedocument.presentationml.tags+xml"/>
  <Override PartName="/ppt/tags/tag371.xml" ContentType="application/vnd.openxmlformats-officedocument.presentationml.tags+xml"/>
  <Override PartName="/ppt/tags/tag372.xml" ContentType="application/vnd.openxmlformats-officedocument.presentationml.tags+xml"/>
  <Override PartName="/ppt/tags/tag373.xml" ContentType="application/vnd.openxmlformats-officedocument.presentationml.tags+xml"/>
  <Override PartName="/ppt/tags/tag374.xml" ContentType="application/vnd.openxmlformats-officedocument.presentationml.tags+xml"/>
  <Override PartName="/ppt/tags/tag375.xml" ContentType="application/vnd.openxmlformats-officedocument.presentationml.tags+xml"/>
  <Override PartName="/ppt/tags/tag376.xml" ContentType="application/vnd.openxmlformats-officedocument.presentationml.tags+xml"/>
  <Override PartName="/ppt/tags/tag377.xml" ContentType="application/vnd.openxmlformats-officedocument.presentationml.tags+xml"/>
  <Override PartName="/ppt/tags/tag378.xml" ContentType="application/vnd.openxmlformats-officedocument.presentationml.tags+xml"/>
  <Override PartName="/ppt/tags/tag379.xml" ContentType="application/vnd.openxmlformats-officedocument.presentationml.tags+xml"/>
  <Override PartName="/ppt/tags/tag38.xml" ContentType="application/vnd.openxmlformats-officedocument.presentationml.tags+xml"/>
  <Override PartName="/ppt/tags/tag380.xml" ContentType="application/vnd.openxmlformats-officedocument.presentationml.tags+xml"/>
  <Override PartName="/ppt/tags/tag381.xml" ContentType="application/vnd.openxmlformats-officedocument.presentationml.tags+xml"/>
  <Override PartName="/ppt/tags/tag382.xml" ContentType="application/vnd.openxmlformats-officedocument.presentationml.tags+xml"/>
  <Override PartName="/ppt/tags/tag383.xml" ContentType="application/vnd.openxmlformats-officedocument.presentationml.tags+xml"/>
  <Override PartName="/ppt/tags/tag384.xml" ContentType="application/vnd.openxmlformats-officedocument.presentationml.tags+xml"/>
  <Override PartName="/ppt/tags/tag385.xml" ContentType="application/vnd.openxmlformats-officedocument.presentationml.tags+xml"/>
  <Override PartName="/ppt/tags/tag386.xml" ContentType="application/vnd.openxmlformats-officedocument.presentationml.tags+xml"/>
  <Override PartName="/ppt/tags/tag387.xml" ContentType="application/vnd.openxmlformats-officedocument.presentationml.tags+xml"/>
  <Override PartName="/ppt/tags/tag388.xml" ContentType="application/vnd.openxmlformats-officedocument.presentationml.tags+xml"/>
  <Override PartName="/ppt/tags/tag389.xml" ContentType="application/vnd.openxmlformats-officedocument.presentationml.tags+xml"/>
  <Override PartName="/ppt/tags/tag39.xml" ContentType="application/vnd.openxmlformats-officedocument.presentationml.tags+xml"/>
  <Override PartName="/ppt/tags/tag390.xml" ContentType="application/vnd.openxmlformats-officedocument.presentationml.tags+xml"/>
  <Override PartName="/ppt/tags/tag391.xml" ContentType="application/vnd.openxmlformats-officedocument.presentationml.tags+xml"/>
  <Override PartName="/ppt/tags/tag392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74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0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tags" Target="tags/tag392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79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79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tags" Target="../tags/tag11.xml" /><Relationship Id="rId13" Type="http://schemas.openxmlformats.org/officeDocument/2006/relationships/tags" Target="../tags/tag12.xml" /><Relationship Id="rId14" Type="http://schemas.openxmlformats.org/officeDocument/2006/relationships/tags" Target="../tags/tag13.xml" /><Relationship Id="rId15" Type="http://schemas.openxmlformats.org/officeDocument/2006/relationships/tags" Target="../tags/tag14.xml" /><Relationship Id="rId16" Type="http://schemas.openxmlformats.org/officeDocument/2006/relationships/tags" Target="../tags/tag15.xml" /><Relationship Id="rId17" Type="http://schemas.openxmlformats.org/officeDocument/2006/relationships/tags" Target="../tags/tag16.xml" /><Relationship Id="rId18" Type="http://schemas.openxmlformats.org/officeDocument/2006/relationships/tags" Target="../tags/tag17.xml" /><Relationship Id="rId19" Type="http://schemas.openxmlformats.org/officeDocument/2006/relationships/tags" Target="../tags/tag18.xml" /><Relationship Id="rId2" Type="http://schemas.openxmlformats.org/officeDocument/2006/relationships/tags" Target="../tags/tag1.xml" /><Relationship Id="rId20" Type="http://schemas.openxmlformats.org/officeDocument/2006/relationships/tags" Target="../tags/tag19.xml" /><Relationship Id="rId21" Type="http://schemas.openxmlformats.org/officeDocument/2006/relationships/tags" Target="../tags/tag20.xml" /><Relationship Id="rId22" Type="http://schemas.openxmlformats.org/officeDocument/2006/relationships/tags" Target="../tags/tag21.xml" /><Relationship Id="rId23" Type="http://schemas.openxmlformats.org/officeDocument/2006/relationships/tags" Target="../tags/tag22.xml" /><Relationship Id="rId24" Type="http://schemas.openxmlformats.org/officeDocument/2006/relationships/tags" Target="../tags/tag23.xml" /><Relationship Id="rId25" Type="http://schemas.openxmlformats.org/officeDocument/2006/relationships/tags" Target="../tags/tag24.xml" /><Relationship Id="rId26" Type="http://schemas.openxmlformats.org/officeDocument/2006/relationships/tags" Target="../tags/tag25.xml" /><Relationship Id="rId27" Type="http://schemas.openxmlformats.org/officeDocument/2006/relationships/tags" Target="../tags/tag26.xml" /><Relationship Id="rId28" Type="http://schemas.openxmlformats.org/officeDocument/2006/relationships/tags" Target="../tags/tag27.xml" /><Relationship Id="rId29" Type="http://schemas.openxmlformats.org/officeDocument/2006/relationships/tags" Target="../tags/tag28.xml" /><Relationship Id="rId3" Type="http://schemas.openxmlformats.org/officeDocument/2006/relationships/tags" Target="../tags/tag2.xml" /><Relationship Id="rId30" Type="http://schemas.openxmlformats.org/officeDocument/2006/relationships/tags" Target="../tags/tag29.xml" /><Relationship Id="rId31" Type="http://schemas.openxmlformats.org/officeDocument/2006/relationships/tags" Target="../tags/tag30.xml" /><Relationship Id="rId32" Type="http://schemas.openxmlformats.org/officeDocument/2006/relationships/tags" Target="../tags/tag31.xml" /><Relationship Id="rId33" Type="http://schemas.openxmlformats.org/officeDocument/2006/relationships/tags" Target="../tags/tag32.xml" /><Relationship Id="rId34" Type="http://schemas.openxmlformats.org/officeDocument/2006/relationships/tags" Target="../tags/tag33.xml" /><Relationship Id="rId35" Type="http://schemas.openxmlformats.org/officeDocument/2006/relationships/tags" Target="../tags/tag34.xml" /><Relationship Id="rId36" Type="http://schemas.openxmlformats.org/officeDocument/2006/relationships/tags" Target="../tags/tag35.xml" /><Relationship Id="rId37" Type="http://schemas.openxmlformats.org/officeDocument/2006/relationships/tags" Target="../tags/tag36.xml" /><Relationship Id="rId38" Type="http://schemas.openxmlformats.org/officeDocument/2006/relationships/tags" Target="../tags/tag37.xml" /><Relationship Id="rId39" Type="http://schemas.openxmlformats.org/officeDocument/2006/relationships/tags" Target="../tags/tag38.xml" /><Relationship Id="rId4" Type="http://schemas.openxmlformats.org/officeDocument/2006/relationships/tags" Target="../tags/tag3.xml" /><Relationship Id="rId40" Type="http://schemas.openxmlformats.org/officeDocument/2006/relationships/tags" Target="../tags/tag39.xml" /><Relationship Id="rId41" Type="http://schemas.openxmlformats.org/officeDocument/2006/relationships/tags" Target="../tags/tag40.xml" /><Relationship Id="rId42" Type="http://schemas.openxmlformats.org/officeDocument/2006/relationships/tags" Target="../tags/tag41.xml" /><Relationship Id="rId43" Type="http://schemas.openxmlformats.org/officeDocument/2006/relationships/tags" Target="../tags/tag42.xml" /><Relationship Id="rId44" Type="http://schemas.openxmlformats.org/officeDocument/2006/relationships/tags" Target="../tags/tag43.xml" /><Relationship Id="rId45" Type="http://schemas.openxmlformats.org/officeDocument/2006/relationships/tags" Target="../tags/tag44.xml" /><Relationship Id="rId46" Type="http://schemas.openxmlformats.org/officeDocument/2006/relationships/tags" Target="../tags/tag45.xml" /><Relationship Id="rId47" Type="http://schemas.openxmlformats.org/officeDocument/2006/relationships/tags" Target="../tags/tag46.xml" /><Relationship Id="rId48" Type="http://schemas.openxmlformats.org/officeDocument/2006/relationships/tags" Target="../tags/tag47.xml" /><Relationship Id="rId49" Type="http://schemas.openxmlformats.org/officeDocument/2006/relationships/tags" Target="../tags/tag48.xml" /><Relationship Id="rId5" Type="http://schemas.openxmlformats.org/officeDocument/2006/relationships/tags" Target="../tags/tag4.xml" /><Relationship Id="rId50" Type="http://schemas.openxmlformats.org/officeDocument/2006/relationships/tags" Target="../tags/tag49.xml" /><Relationship Id="rId51" Type="http://schemas.openxmlformats.org/officeDocument/2006/relationships/tags" Target="../tags/tag50.xml" /><Relationship Id="rId52" Type="http://schemas.openxmlformats.org/officeDocument/2006/relationships/tags" Target="../tags/tag51.xml" /><Relationship Id="rId53" Type="http://schemas.openxmlformats.org/officeDocument/2006/relationships/tags" Target="../tags/tag52.xml" /><Relationship Id="rId54" Type="http://schemas.openxmlformats.org/officeDocument/2006/relationships/tags" Target="../tags/tag53.xml" /><Relationship Id="rId55" Type="http://schemas.openxmlformats.org/officeDocument/2006/relationships/tags" Target="../tags/tag54.xml" /><Relationship Id="rId56" Type="http://schemas.openxmlformats.org/officeDocument/2006/relationships/tags" Target="../tags/tag55.xml" /><Relationship Id="rId57" Type="http://schemas.openxmlformats.org/officeDocument/2006/relationships/tags" Target="../tags/tag56.xml" /><Relationship Id="rId58" Type="http://schemas.openxmlformats.org/officeDocument/2006/relationships/tags" Target="../tags/tag57.xml" /><Relationship Id="rId59" Type="http://schemas.openxmlformats.org/officeDocument/2006/relationships/tags" Target="../tags/tag58.xml" /><Relationship Id="rId6" Type="http://schemas.openxmlformats.org/officeDocument/2006/relationships/tags" Target="../tags/tag5.xml" /><Relationship Id="rId60" Type="http://schemas.openxmlformats.org/officeDocument/2006/relationships/tags" Target="../tags/tag59.xml" /><Relationship Id="rId61" Type="http://schemas.openxmlformats.org/officeDocument/2006/relationships/tags" Target="../tags/tag60.xml" /><Relationship Id="rId62" Type="http://schemas.openxmlformats.org/officeDocument/2006/relationships/tags" Target="../tags/tag61.xml" /><Relationship Id="rId63" Type="http://schemas.openxmlformats.org/officeDocument/2006/relationships/tags" Target="../tags/tag62.xml" /><Relationship Id="rId64" Type="http://schemas.openxmlformats.org/officeDocument/2006/relationships/tags" Target="../tags/tag63.xml" /><Relationship Id="rId65" Type="http://schemas.openxmlformats.org/officeDocument/2006/relationships/tags" Target="../tags/tag64.xml" /><Relationship Id="rId66" Type="http://schemas.openxmlformats.org/officeDocument/2006/relationships/slideMaster" Target="../slideMasters/slideMaster2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5.xml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0.xml" /><Relationship Id="rId10" Type="http://schemas.openxmlformats.org/officeDocument/2006/relationships/tags" Target="../tags/tag79.xml" /><Relationship Id="rId11" Type="http://schemas.openxmlformats.org/officeDocument/2006/relationships/tags" Target="../tags/tag80.xml" /><Relationship Id="rId12" Type="http://schemas.openxmlformats.org/officeDocument/2006/relationships/tags" Target="../tags/tag81.xml" /><Relationship Id="rId13" Type="http://schemas.openxmlformats.org/officeDocument/2006/relationships/tags" Target="../tags/tag82.xml" /><Relationship Id="rId14" Type="http://schemas.openxmlformats.org/officeDocument/2006/relationships/tags" Target="../tags/tag83.xml" /><Relationship Id="rId15" Type="http://schemas.openxmlformats.org/officeDocument/2006/relationships/tags" Target="../tags/tag84.xml" /><Relationship Id="rId16" Type="http://schemas.openxmlformats.org/officeDocument/2006/relationships/tags" Target="../tags/tag85.xml" /><Relationship Id="rId17" Type="http://schemas.openxmlformats.org/officeDocument/2006/relationships/tags" Target="../tags/tag86.xml" /><Relationship Id="rId18" Type="http://schemas.openxmlformats.org/officeDocument/2006/relationships/tags" Target="../tags/tag87.xml" /><Relationship Id="rId19" Type="http://schemas.openxmlformats.org/officeDocument/2006/relationships/tags" Target="../tags/tag88.xml" /><Relationship Id="rId2" Type="http://schemas.openxmlformats.org/officeDocument/2006/relationships/tags" Target="../tags/tag71.xml" /><Relationship Id="rId20" Type="http://schemas.openxmlformats.org/officeDocument/2006/relationships/tags" Target="../tags/tag89.xml" /><Relationship Id="rId21" Type="http://schemas.openxmlformats.org/officeDocument/2006/relationships/tags" Target="../tags/tag90.xml" /><Relationship Id="rId22" Type="http://schemas.openxmlformats.org/officeDocument/2006/relationships/tags" Target="../tags/tag91.xml" /><Relationship Id="rId23" Type="http://schemas.openxmlformats.org/officeDocument/2006/relationships/tags" Target="../tags/tag92.xml" /><Relationship Id="rId24" Type="http://schemas.openxmlformats.org/officeDocument/2006/relationships/tags" Target="../tags/tag93.xml" /><Relationship Id="rId25" Type="http://schemas.openxmlformats.org/officeDocument/2006/relationships/tags" Target="../tags/tag94.xml" /><Relationship Id="rId26" Type="http://schemas.openxmlformats.org/officeDocument/2006/relationships/tags" Target="../tags/tag95.xml" /><Relationship Id="rId27" Type="http://schemas.openxmlformats.org/officeDocument/2006/relationships/tags" Target="../tags/tag96.xml" /><Relationship Id="rId28" Type="http://schemas.openxmlformats.org/officeDocument/2006/relationships/tags" Target="../tags/tag97.xml" /><Relationship Id="rId29" Type="http://schemas.openxmlformats.org/officeDocument/2006/relationships/tags" Target="../tags/tag98.xml" /><Relationship Id="rId3" Type="http://schemas.openxmlformats.org/officeDocument/2006/relationships/tags" Target="../tags/tag72.xml" /><Relationship Id="rId30" Type="http://schemas.openxmlformats.org/officeDocument/2006/relationships/tags" Target="../tags/tag99.xml" /><Relationship Id="rId31" Type="http://schemas.openxmlformats.org/officeDocument/2006/relationships/tags" Target="../tags/tag100.xml" /><Relationship Id="rId32" Type="http://schemas.openxmlformats.org/officeDocument/2006/relationships/tags" Target="../tags/tag101.xml" /><Relationship Id="rId33" Type="http://schemas.openxmlformats.org/officeDocument/2006/relationships/slideMaster" Target="../slideMasters/slideMaster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2.xml" /><Relationship Id="rId10" Type="http://schemas.openxmlformats.org/officeDocument/2006/relationships/tags" Target="../tags/tag111.xml" /><Relationship Id="rId11" Type="http://schemas.openxmlformats.org/officeDocument/2006/relationships/tags" Target="../tags/tag112.xml" /><Relationship Id="rId12" Type="http://schemas.openxmlformats.org/officeDocument/2006/relationships/tags" Target="../tags/tag113.xml" /><Relationship Id="rId13" Type="http://schemas.openxmlformats.org/officeDocument/2006/relationships/tags" Target="../tags/tag114.xml" /><Relationship Id="rId14" Type="http://schemas.openxmlformats.org/officeDocument/2006/relationships/tags" Target="../tags/tag115.xml" /><Relationship Id="rId15" Type="http://schemas.openxmlformats.org/officeDocument/2006/relationships/tags" Target="../tags/tag116.xml" /><Relationship Id="rId16" Type="http://schemas.openxmlformats.org/officeDocument/2006/relationships/tags" Target="../tags/tag117.xml" /><Relationship Id="rId17" Type="http://schemas.openxmlformats.org/officeDocument/2006/relationships/tags" Target="../tags/tag118.xml" /><Relationship Id="rId18" Type="http://schemas.openxmlformats.org/officeDocument/2006/relationships/tags" Target="../tags/tag119.xml" /><Relationship Id="rId19" Type="http://schemas.openxmlformats.org/officeDocument/2006/relationships/tags" Target="../tags/tag120.xml" /><Relationship Id="rId2" Type="http://schemas.openxmlformats.org/officeDocument/2006/relationships/tags" Target="../tags/tag103.xml" /><Relationship Id="rId20" Type="http://schemas.openxmlformats.org/officeDocument/2006/relationships/tags" Target="../tags/tag121.xml" /><Relationship Id="rId21" Type="http://schemas.openxmlformats.org/officeDocument/2006/relationships/tags" Target="../tags/tag122.xml" /><Relationship Id="rId22" Type="http://schemas.openxmlformats.org/officeDocument/2006/relationships/tags" Target="../tags/tag123.xml" /><Relationship Id="rId23" Type="http://schemas.openxmlformats.org/officeDocument/2006/relationships/tags" Target="../tags/tag124.xml" /><Relationship Id="rId24" Type="http://schemas.openxmlformats.org/officeDocument/2006/relationships/tags" Target="../tags/tag125.xml" /><Relationship Id="rId25" Type="http://schemas.openxmlformats.org/officeDocument/2006/relationships/tags" Target="../tags/tag126.xml" /><Relationship Id="rId26" Type="http://schemas.openxmlformats.org/officeDocument/2006/relationships/tags" Target="../tags/tag127.xml" /><Relationship Id="rId27" Type="http://schemas.openxmlformats.org/officeDocument/2006/relationships/tags" Target="../tags/tag128.xml" /><Relationship Id="rId28" Type="http://schemas.openxmlformats.org/officeDocument/2006/relationships/tags" Target="../tags/tag129.xml" /><Relationship Id="rId29" Type="http://schemas.openxmlformats.org/officeDocument/2006/relationships/tags" Target="../tags/tag130.xml" /><Relationship Id="rId3" Type="http://schemas.openxmlformats.org/officeDocument/2006/relationships/tags" Target="../tags/tag104.xml" /><Relationship Id="rId30" Type="http://schemas.openxmlformats.org/officeDocument/2006/relationships/tags" Target="../tags/tag131.xml" /><Relationship Id="rId31" Type="http://schemas.openxmlformats.org/officeDocument/2006/relationships/tags" Target="../tags/tag132.xml" /><Relationship Id="rId32" Type="http://schemas.openxmlformats.org/officeDocument/2006/relationships/tags" Target="../tags/tag133.xml" /><Relationship Id="rId33" Type="http://schemas.openxmlformats.org/officeDocument/2006/relationships/tags" Target="../tags/tag134.xml" /><Relationship Id="rId34" Type="http://schemas.openxmlformats.org/officeDocument/2006/relationships/slideMaster" Target="../slideMasters/slideMaster2.xml" /><Relationship Id="rId4" Type="http://schemas.openxmlformats.org/officeDocument/2006/relationships/tags" Target="../tags/tag105.xml" /><Relationship Id="rId5" Type="http://schemas.openxmlformats.org/officeDocument/2006/relationships/tags" Target="../tags/tag106.xml" /><Relationship Id="rId6" Type="http://schemas.openxmlformats.org/officeDocument/2006/relationships/tags" Target="../tags/tag107.xml" /><Relationship Id="rId7" Type="http://schemas.openxmlformats.org/officeDocument/2006/relationships/tags" Target="../tags/tag108.xml" /><Relationship Id="rId8" Type="http://schemas.openxmlformats.org/officeDocument/2006/relationships/tags" Target="../tags/tag109.xml" /><Relationship Id="rId9" Type="http://schemas.openxmlformats.org/officeDocument/2006/relationships/tags" Target="../tags/tag11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35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1.xml" /><Relationship Id="rId2" Type="http://schemas.openxmlformats.org/officeDocument/2006/relationships/tags" Target="../tags/tag142.xml" /><Relationship Id="rId3" Type="http://schemas.openxmlformats.org/officeDocument/2006/relationships/tags" Target="../tags/tag143.xml" /><Relationship Id="rId4" Type="http://schemas.openxmlformats.org/officeDocument/2006/relationships/tags" Target="../tags/tag144.xml" /><Relationship Id="rId5" Type="http://schemas.openxmlformats.org/officeDocument/2006/relationships/tags" Target="../tags/tag145.xml" /><Relationship Id="rId6" Type="http://schemas.openxmlformats.org/officeDocument/2006/relationships/tags" Target="../tags/tag146.xml" /><Relationship Id="rId7" Type="http://schemas.openxmlformats.org/officeDocument/2006/relationships/tags" Target="../tags/tag147.xml" /><Relationship Id="rId8" Type="http://schemas.openxmlformats.org/officeDocument/2006/relationships/tags" Target="../tags/tag148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49.xml" /><Relationship Id="rId2" Type="http://schemas.openxmlformats.org/officeDocument/2006/relationships/tags" Target="../tags/tag150.xml" /><Relationship Id="rId3" Type="http://schemas.openxmlformats.org/officeDocument/2006/relationships/tags" Target="../tags/tag151.xml" /><Relationship Id="rId4" Type="http://schemas.openxmlformats.org/officeDocument/2006/relationships/tags" Target="../tags/tag152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3.xml" /><Relationship Id="rId2" Type="http://schemas.openxmlformats.org/officeDocument/2006/relationships/tags" Target="../tags/tag154.xml" /><Relationship Id="rId3" Type="http://schemas.openxmlformats.org/officeDocument/2006/relationships/tags" Target="../tags/tag155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6.xml" /><Relationship Id="rId2" Type="http://schemas.openxmlformats.org/officeDocument/2006/relationships/tags" Target="../tags/tag157.xml" /><Relationship Id="rId3" Type="http://schemas.openxmlformats.org/officeDocument/2006/relationships/tags" Target="../tags/tag158.xml" /><Relationship Id="rId4" Type="http://schemas.openxmlformats.org/officeDocument/2006/relationships/tags" Target="../tags/tag159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60.xml" /><Relationship Id="rId2" Type="http://schemas.openxmlformats.org/officeDocument/2006/relationships/tags" Target="../tags/tag161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31" Type="http://schemas.openxmlformats.org/officeDocument/2006/relationships/tags" Target="../tags/tag194.xml" /><Relationship Id="rId32" Type="http://schemas.openxmlformats.org/officeDocument/2006/relationships/tags" Target="../tags/tag195.xml" /><Relationship Id="rId33" Type="http://schemas.openxmlformats.org/officeDocument/2006/relationships/tags" Target="../tags/tag196.xml" /><Relationship Id="rId34" Type="http://schemas.openxmlformats.org/officeDocument/2006/relationships/tags" Target="../tags/tag197.xml" /><Relationship Id="rId35" Type="http://schemas.openxmlformats.org/officeDocument/2006/relationships/tags" Target="../tags/tag198.xml" /><Relationship Id="rId36" Type="http://schemas.openxmlformats.org/officeDocument/2006/relationships/tags" Target="../tags/tag199.xml" /><Relationship Id="rId37" Type="http://schemas.openxmlformats.org/officeDocument/2006/relationships/tags" Target="../tags/tag200.xml" /><Relationship Id="rId38" Type="http://schemas.openxmlformats.org/officeDocument/2006/relationships/tags" Target="../tags/tag201.xml" /><Relationship Id="rId39" Type="http://schemas.openxmlformats.org/officeDocument/2006/relationships/slideMaster" Target="../slideMasters/slideMaster2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6B1147-DC21-491E-A014-DDF93FAA4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87E74D-377F-4232-BE8C-D9EAFE90A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CDCC824-F4E4-43EF-8CDC-64194A8CC2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8ACFB3D-1CBB-4B25-A640-9983B99F3D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EEEE2A-9F4B-4D27-BF78-5A7A6629A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CF9710B-6387-4EA2-AA08-B9466ABDEB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69FD4CC-3146-40F9-9FDE-0864514D8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80DD914-6519-48C7-9048-DA20E43F66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6E3FAE-2BCE-42AF-BDB5-1C3A3936C1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5F7D13-17D0-46DA-B71F-E878BFB940B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CA6F01-38CC-4200-A958-00C5B2E1B4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33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6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924197" y="4948805"/>
            <a:ext cx="1886803" cy="191173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8" name="任意多边形: 形状 11"/>
          <p:cNvSpPr/>
          <p:nvPr userDrawn="1">
            <p:custDataLst>
              <p:tags r:id="rId5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0" name="任意多边形: 形状 12"/>
          <p:cNvSpPr/>
          <p:nvPr userDrawn="1">
            <p:custDataLst>
              <p:tags r:id="rId6"/>
            </p:custDataLst>
          </p:nvPr>
        </p:nvSpPr>
        <p:spPr>
          <a:xfrm>
            <a:off x="866592" y="4689266"/>
            <a:ext cx="1515694" cy="757847"/>
          </a:xfrm>
          <a:custGeom>
            <a:gdLst>
              <a:gd name="connsiteX0" fmla="*/ 938749 w 1877497"/>
              <a:gd name="connsiteY0" fmla="*/ 938749 h 938748"/>
              <a:gd name="connsiteX1" fmla="*/ 1877498 w 1877497"/>
              <a:gd name="connsiteY1" fmla="*/ 0 h 938748"/>
              <a:gd name="connsiteX2" fmla="*/ 0 w 1877497"/>
              <a:gd name="connsiteY2" fmla="*/ 0 h 938748"/>
              <a:gd name="connsiteX3" fmla="*/ 938749 w 1877497"/>
              <a:gd name="connsiteY3" fmla="*/ 938749 h 93874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877497" h="938748">
                <a:moveTo>
                  <a:pt x="938749" y="938749"/>
                </a:moveTo>
                <a:cubicBezTo>
                  <a:pt x="1457114" y="938749"/>
                  <a:pt x="1877498" y="518366"/>
                  <a:pt x="1877498" y="0"/>
                </a:cubicBezTo>
                <a:lnTo>
                  <a:pt x="0" y="0"/>
                </a:lnTo>
                <a:cubicBezTo>
                  <a:pt x="0" y="518366"/>
                  <a:pt x="420383" y="938749"/>
                  <a:pt x="938749" y="93874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82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76200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4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900430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6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03822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88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7665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0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31508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2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453515" y="41783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4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76200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6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900430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698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03822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0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7665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2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31508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4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453515" y="4445000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6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76200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08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900430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0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03822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2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7665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4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31508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6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453515" y="47110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18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76200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0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900430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2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03822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4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7665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6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31508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28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1453515" y="4977765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cxnSp>
        <p:nvCxnSpPr>
          <p:cNvPr id="3145735" name="直接连接符 42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30" name="任意多边形: 形状 43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2" name="任意多边形: 形状 12"/>
          <p:cNvSpPr/>
          <p:nvPr userDrawn="1">
            <p:custDataLst>
              <p:tags r:id="rId33"/>
            </p:custDataLst>
          </p:nvPr>
        </p:nvSpPr>
        <p:spPr>
          <a:xfrm flipH="1">
            <a:off x="11188065" y="1419860"/>
            <a:ext cx="1003935" cy="200850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734" name="任意多边形: 形状 81"/>
          <p:cNvSpPr/>
          <p:nvPr userDrawn="1">
            <p:custDataLst>
              <p:tags r:id="rId34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6" name="任意多边形: 形状 82"/>
          <p:cNvSpPr/>
          <p:nvPr userDrawn="1">
            <p:custDataLst>
              <p:tags r:id="rId35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38" name="任意多边形: 形状 83"/>
          <p:cNvSpPr/>
          <p:nvPr userDrawn="1">
            <p:custDataLst>
              <p:tags r:id="rId36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0" name="任意多边形: 形状 84"/>
          <p:cNvSpPr/>
          <p:nvPr userDrawn="1">
            <p:custDataLst>
              <p:tags r:id="rId37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2" name="任意多边形: 形状 85"/>
          <p:cNvSpPr/>
          <p:nvPr userDrawn="1">
            <p:custDataLst>
              <p:tags r:id="rId38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4" name="任意多边形: 形状 86"/>
          <p:cNvSpPr/>
          <p:nvPr userDrawn="1">
            <p:custDataLst>
              <p:tags r:id="rId39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6" name="任意多边形: 形状 87"/>
          <p:cNvSpPr/>
          <p:nvPr userDrawn="1">
            <p:custDataLst>
              <p:tags r:id="rId40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48" name="任意多边形: 形状 88"/>
          <p:cNvSpPr/>
          <p:nvPr userDrawn="1">
            <p:custDataLst>
              <p:tags r:id="rId41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0" name="任意多边形: 形状 89"/>
          <p:cNvSpPr/>
          <p:nvPr userDrawn="1">
            <p:custDataLst>
              <p:tags r:id="rId42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2" name="任意多边形: 形状 90"/>
          <p:cNvSpPr/>
          <p:nvPr userDrawn="1">
            <p:custDataLst>
              <p:tags r:id="rId43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4" name="任意多边形: 形状 91"/>
          <p:cNvSpPr/>
          <p:nvPr userDrawn="1">
            <p:custDataLst>
              <p:tags r:id="rId44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6" name="任意多边形: 形状 92"/>
          <p:cNvSpPr/>
          <p:nvPr userDrawn="1">
            <p:custDataLst>
              <p:tags r:id="rId45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58" name="任意多边形: 形状 93"/>
          <p:cNvSpPr/>
          <p:nvPr userDrawn="1">
            <p:custDataLst>
              <p:tags r:id="rId46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0" name="任意多边形: 形状 94"/>
          <p:cNvSpPr/>
          <p:nvPr userDrawn="1">
            <p:custDataLst>
              <p:tags r:id="rId47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2" name="任意多边形: 形状 95"/>
          <p:cNvSpPr/>
          <p:nvPr userDrawn="1">
            <p:custDataLst>
              <p:tags r:id="rId48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4" name="任意多边形: 形状 96"/>
          <p:cNvSpPr/>
          <p:nvPr userDrawn="1">
            <p:custDataLst>
              <p:tags r:id="rId49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6" name="任意多边形: 形状 97"/>
          <p:cNvSpPr/>
          <p:nvPr userDrawn="1">
            <p:custDataLst>
              <p:tags r:id="rId50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68" name="任意多边形: 形状 98"/>
          <p:cNvSpPr/>
          <p:nvPr userDrawn="1">
            <p:custDataLst>
              <p:tags r:id="rId51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0" name="任意多边形: 形状 99"/>
          <p:cNvSpPr/>
          <p:nvPr userDrawn="1">
            <p:custDataLst>
              <p:tags r:id="rId52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2" name="任意多边形: 形状 100"/>
          <p:cNvSpPr/>
          <p:nvPr userDrawn="1">
            <p:custDataLst>
              <p:tags r:id="rId53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4" name="任意多边形: 形状 101"/>
          <p:cNvSpPr/>
          <p:nvPr userDrawn="1">
            <p:custDataLst>
              <p:tags r:id="rId54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6" name="任意多边形: 形状 102"/>
          <p:cNvSpPr/>
          <p:nvPr userDrawn="1">
            <p:custDataLst>
              <p:tags r:id="rId55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78" name="任意多边形: 形状 103"/>
          <p:cNvSpPr/>
          <p:nvPr userDrawn="1">
            <p:custDataLst>
              <p:tags r:id="rId56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0" name="任意多边形: 形状 104"/>
          <p:cNvSpPr/>
          <p:nvPr userDrawn="1">
            <p:custDataLst>
              <p:tags r:id="rId57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8782" name="标题 1"/>
          <p:cNvSpPr>
            <a:spLocks noGrp="1"/>
          </p:cNvSpPr>
          <p:nvPr>
            <p:ph type="ctrTitle" hasCustomPrompt="1"/>
            <p:custDataLst>
              <p:tags r:id="rId58"/>
            </p:custDataLst>
          </p:nvPr>
        </p:nvSpPr>
        <p:spPr>
          <a:xfrm>
            <a:off x="838200" y="1656000"/>
            <a:ext cx="10515600" cy="1800000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单击添加文档标题</a:t>
            </a:r>
            <a:endParaRPr lang="zh-CN" altLang="en-US"/>
          </a:p>
        </p:txBody>
      </p:sp>
      <p:sp>
        <p:nvSpPr>
          <p:cNvPr id="1048784" name="副标题 2"/>
          <p:cNvSpPr>
            <a:spLocks noGrp="1"/>
          </p:cNvSpPr>
          <p:nvPr>
            <p:ph type="subTitle" idx="1"/>
            <p:custDataLst>
              <p:tags r:id="rId59"/>
            </p:custDataLst>
          </p:nvPr>
        </p:nvSpPr>
        <p:spPr>
          <a:xfrm>
            <a:off x="838200" y="3705186"/>
            <a:ext cx="10515600" cy="866814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86" name="日期占位符 3"/>
          <p:cNvSpPr>
            <a:spLocks noGrp="1"/>
          </p:cNvSpPr>
          <p:nvPr>
            <p:ph type="dt" sz="half" idx="10"/>
            <p:custDataLst>
              <p:tags r:id="rId60"/>
            </p:custDataLst>
          </p:nvPr>
        </p:nvSpPr>
        <p:spPr/>
        <p:txBody>
          <a:bodyPr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4"/>
          <p:cNvSpPr>
            <a:spLocks noGrp="1"/>
          </p:cNvSpPr>
          <p:nvPr>
            <p:ph type="ftr" sz="quarter" idx="11"/>
            <p:custDataLst>
              <p:tags r:id="rId61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90" name="灯片编号占位符 5"/>
          <p:cNvSpPr>
            <a:spLocks noGrp="1"/>
          </p:cNvSpPr>
          <p:nvPr>
            <p:ph type="sldNum" sz="quarter" idx="12"/>
            <p:custDataLst>
              <p:tags r:id="rId62"/>
            </p:custDataLst>
          </p:nvPr>
        </p:nvSpPr>
        <p:spPr>
          <a:xfrm>
            <a:off x="8610600" y="6356350"/>
            <a:ext cx="2743200" cy="365125"/>
          </a:xfrm>
        </p:spPr>
        <p:txBody>
          <a:bodyPr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92" name="文本占位符 23"/>
          <p:cNvSpPr>
            <a:spLocks noGrp="1"/>
          </p:cNvSpPr>
          <p:nvPr>
            <p:ph type="body" sz="quarter" idx="17" hasCustomPrompt="1"/>
            <p:custDataLst>
              <p:tags r:id="rId63"/>
            </p:custDataLst>
          </p:nvPr>
        </p:nvSpPr>
        <p:spPr>
          <a:xfrm>
            <a:off x="4781641" y="4586170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sp>
        <p:nvSpPr>
          <p:cNvPr id="1048794" name="文本占位符 9"/>
          <p:cNvSpPr>
            <a:spLocks noGrp="1"/>
          </p:cNvSpPr>
          <p:nvPr>
            <p:ph type="body" sz="quarter" idx="18" hasCustomPrompt="1"/>
            <p:custDataLst>
              <p:tags r:id="rId64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796" name="文本占位符 13"/>
          <p:cNvSpPr>
            <a:spLocks noGrp="1"/>
          </p:cNvSpPr>
          <p:nvPr>
            <p:ph type="body" sz="quarter" idx="14" hasCustomPrompt="1"/>
            <p:custDataLst>
              <p:tags r:id="rId65"/>
            </p:custDataLst>
          </p:nvPr>
        </p:nvSpPr>
        <p:spPr>
          <a:xfrm>
            <a:off x="8825231" y="326198"/>
            <a:ext cx="28800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2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日期时间占位符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7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800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80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0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bg>
      <p:bgPr>
        <a:solidFill>
          <a:schemeClr val="bg2"/>
        </a:solidFill>
        <a:effectLst/>
      </p:bgPr>
    </p:bg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808" name="任意多边形: 形状 84"/>
          <p:cNvSpPr/>
          <p:nvPr userDrawn="1">
            <p:custDataLst>
              <p:tags r:id="rId1"/>
            </p:custDataLst>
          </p:nvPr>
        </p:nvSpPr>
        <p:spPr>
          <a:xfrm>
            <a:off x="0" y="815926"/>
            <a:ext cx="3010487" cy="5732586"/>
          </a:xfrm>
          <a:custGeom>
            <a:gdLst>
              <a:gd name="connsiteX0" fmla="*/ 144194 w 3010487"/>
              <a:gd name="connsiteY0" fmla="*/ 0 h 5732586"/>
              <a:gd name="connsiteX1" fmla="*/ 3010487 w 3010487"/>
              <a:gd name="connsiteY1" fmla="*/ 2866293 h 5732586"/>
              <a:gd name="connsiteX2" fmla="*/ 144194 w 3010487"/>
              <a:gd name="connsiteY2" fmla="*/ 5732586 h 5732586"/>
              <a:gd name="connsiteX3" fmla="*/ 0 w 3010487"/>
              <a:gd name="connsiteY3" fmla="*/ 5728940 h 5732586"/>
              <a:gd name="connsiteX4" fmla="*/ 0 w 3010487"/>
              <a:gd name="connsiteY4" fmla="*/ 3646 h 573258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3010487" h="5732586">
                <a:moveTo>
                  <a:pt x="144194" y="0"/>
                </a:moveTo>
                <a:cubicBezTo>
                  <a:pt x="1727204" y="0"/>
                  <a:pt x="3010487" y="1283283"/>
                  <a:pt x="3010487" y="2866293"/>
                </a:cubicBezTo>
                <a:cubicBezTo>
                  <a:pt x="3010487" y="4449303"/>
                  <a:pt x="1727204" y="5732586"/>
                  <a:pt x="144194" y="5732586"/>
                </a:cubicBezTo>
                <a:lnTo>
                  <a:pt x="0" y="5728940"/>
                </a:lnTo>
                <a:lnTo>
                  <a:pt x="0" y="364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10" name="任意多边形: 形状 108"/>
          <p:cNvSpPr/>
          <p:nvPr userDrawn="1">
            <p:custDataLst>
              <p:tags r:id="rId2"/>
            </p:custDataLst>
          </p:nvPr>
        </p:nvSpPr>
        <p:spPr>
          <a:xfrm>
            <a:off x="101981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2" name="任意多边形: 形状 109"/>
          <p:cNvSpPr/>
          <p:nvPr userDrawn="1">
            <p:custDataLst>
              <p:tags r:id="rId3"/>
            </p:custDataLst>
          </p:nvPr>
        </p:nvSpPr>
        <p:spPr>
          <a:xfrm>
            <a:off x="1236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4" name="任意多边形: 形状 110"/>
          <p:cNvSpPr/>
          <p:nvPr userDrawn="1">
            <p:custDataLst>
              <p:tags r:id="rId4"/>
            </p:custDataLst>
          </p:nvPr>
        </p:nvSpPr>
        <p:spPr>
          <a:xfrm>
            <a:off x="145478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6" name="任意多边形: 形状 111"/>
          <p:cNvSpPr/>
          <p:nvPr userDrawn="1">
            <p:custDataLst>
              <p:tags r:id="rId5"/>
            </p:custDataLst>
          </p:nvPr>
        </p:nvSpPr>
        <p:spPr>
          <a:xfrm>
            <a:off x="167259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18" name="任意多边形: 形状 112"/>
          <p:cNvSpPr/>
          <p:nvPr userDrawn="1">
            <p:custDataLst>
              <p:tags r:id="rId6"/>
            </p:custDataLst>
          </p:nvPr>
        </p:nvSpPr>
        <p:spPr>
          <a:xfrm>
            <a:off x="188976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0" name="任意多边形: 形状 113"/>
          <p:cNvSpPr/>
          <p:nvPr userDrawn="1">
            <p:custDataLst>
              <p:tags r:id="rId7"/>
            </p:custDataLst>
          </p:nvPr>
        </p:nvSpPr>
        <p:spPr>
          <a:xfrm>
            <a:off x="210756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2" name="任意多边形: 形状 102"/>
          <p:cNvSpPr/>
          <p:nvPr userDrawn="1">
            <p:custDataLst>
              <p:tags r:id="rId8"/>
            </p:custDataLst>
          </p:nvPr>
        </p:nvSpPr>
        <p:spPr>
          <a:xfrm>
            <a:off x="101981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4" name="任意多边形: 形状 103"/>
          <p:cNvSpPr/>
          <p:nvPr userDrawn="1">
            <p:custDataLst>
              <p:tags r:id="rId9"/>
            </p:custDataLst>
          </p:nvPr>
        </p:nvSpPr>
        <p:spPr>
          <a:xfrm>
            <a:off x="1236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6" name="任意多边形: 形状 104"/>
          <p:cNvSpPr/>
          <p:nvPr userDrawn="1">
            <p:custDataLst>
              <p:tags r:id="rId10"/>
            </p:custDataLst>
          </p:nvPr>
        </p:nvSpPr>
        <p:spPr>
          <a:xfrm>
            <a:off x="145478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28" name="任意多边形: 形状 105"/>
          <p:cNvSpPr/>
          <p:nvPr userDrawn="1">
            <p:custDataLst>
              <p:tags r:id="rId11"/>
            </p:custDataLst>
          </p:nvPr>
        </p:nvSpPr>
        <p:spPr>
          <a:xfrm>
            <a:off x="167259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0" name="任意多边形: 形状 106"/>
          <p:cNvSpPr/>
          <p:nvPr userDrawn="1">
            <p:custDataLst>
              <p:tags r:id="rId12"/>
            </p:custDataLst>
          </p:nvPr>
        </p:nvSpPr>
        <p:spPr>
          <a:xfrm>
            <a:off x="188976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2" name="任意多边形: 形状 107"/>
          <p:cNvSpPr/>
          <p:nvPr userDrawn="1">
            <p:custDataLst>
              <p:tags r:id="rId13"/>
            </p:custDataLst>
          </p:nvPr>
        </p:nvSpPr>
        <p:spPr>
          <a:xfrm>
            <a:off x="210756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4" name="任意多边形: 形状 96"/>
          <p:cNvSpPr/>
          <p:nvPr userDrawn="1">
            <p:custDataLst>
              <p:tags r:id="rId14"/>
            </p:custDataLst>
          </p:nvPr>
        </p:nvSpPr>
        <p:spPr>
          <a:xfrm>
            <a:off x="101981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6" name="任意多边形: 形状 97"/>
          <p:cNvSpPr/>
          <p:nvPr userDrawn="1">
            <p:custDataLst>
              <p:tags r:id="rId15"/>
            </p:custDataLst>
          </p:nvPr>
        </p:nvSpPr>
        <p:spPr>
          <a:xfrm>
            <a:off x="1236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38" name="任意多边形: 形状 98"/>
          <p:cNvSpPr/>
          <p:nvPr userDrawn="1">
            <p:custDataLst>
              <p:tags r:id="rId16"/>
            </p:custDataLst>
          </p:nvPr>
        </p:nvSpPr>
        <p:spPr>
          <a:xfrm>
            <a:off x="145478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0" name="任意多边形: 形状 99"/>
          <p:cNvSpPr/>
          <p:nvPr userDrawn="1">
            <p:custDataLst>
              <p:tags r:id="rId17"/>
            </p:custDataLst>
          </p:nvPr>
        </p:nvSpPr>
        <p:spPr>
          <a:xfrm>
            <a:off x="167259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2" name="任意多边形: 形状 100"/>
          <p:cNvSpPr/>
          <p:nvPr userDrawn="1">
            <p:custDataLst>
              <p:tags r:id="rId18"/>
            </p:custDataLst>
          </p:nvPr>
        </p:nvSpPr>
        <p:spPr>
          <a:xfrm>
            <a:off x="188976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4" name="任意多边形: 形状 101"/>
          <p:cNvSpPr/>
          <p:nvPr userDrawn="1">
            <p:custDataLst>
              <p:tags r:id="rId19"/>
            </p:custDataLst>
          </p:nvPr>
        </p:nvSpPr>
        <p:spPr>
          <a:xfrm>
            <a:off x="210756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6" name="任意多边形: 形状 90"/>
          <p:cNvSpPr/>
          <p:nvPr userDrawn="1">
            <p:custDataLst>
              <p:tags r:id="rId20"/>
            </p:custDataLst>
          </p:nvPr>
        </p:nvSpPr>
        <p:spPr>
          <a:xfrm>
            <a:off x="101981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48" name="任意多边形: 形状 91"/>
          <p:cNvSpPr/>
          <p:nvPr userDrawn="1">
            <p:custDataLst>
              <p:tags r:id="rId21"/>
            </p:custDataLst>
          </p:nvPr>
        </p:nvSpPr>
        <p:spPr>
          <a:xfrm>
            <a:off x="1236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0" name="任意多边形: 形状 92"/>
          <p:cNvSpPr/>
          <p:nvPr userDrawn="1">
            <p:custDataLst>
              <p:tags r:id="rId22"/>
            </p:custDataLst>
          </p:nvPr>
        </p:nvSpPr>
        <p:spPr>
          <a:xfrm>
            <a:off x="145478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2" name="任意多边形: 形状 93"/>
          <p:cNvSpPr/>
          <p:nvPr userDrawn="1">
            <p:custDataLst>
              <p:tags r:id="rId23"/>
            </p:custDataLst>
          </p:nvPr>
        </p:nvSpPr>
        <p:spPr>
          <a:xfrm>
            <a:off x="167259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4" name="任意多边形: 形状 94"/>
          <p:cNvSpPr/>
          <p:nvPr userDrawn="1">
            <p:custDataLst>
              <p:tags r:id="rId24"/>
            </p:custDataLst>
          </p:nvPr>
        </p:nvSpPr>
        <p:spPr>
          <a:xfrm>
            <a:off x="188976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6" name="任意多边形: 形状 95"/>
          <p:cNvSpPr/>
          <p:nvPr userDrawn="1">
            <p:custDataLst>
              <p:tags r:id="rId25"/>
            </p:custDataLst>
          </p:nvPr>
        </p:nvSpPr>
        <p:spPr>
          <a:xfrm>
            <a:off x="210756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58" name="任意多边形: 形状 115"/>
          <p:cNvSpPr/>
          <p:nvPr>
            <p:custDataLst>
              <p:tags r:id="rId26"/>
            </p:custDataLst>
          </p:nvPr>
        </p:nvSpPr>
        <p:spPr>
          <a:xfrm>
            <a:off x="10883032" y="5494407"/>
            <a:ext cx="1308968" cy="1363593"/>
          </a:xfrm>
          <a:custGeom>
            <a:gdLst>
              <a:gd name="connsiteX0" fmla="*/ 672905 w 1308968"/>
              <a:gd name="connsiteY0" fmla="*/ 0 h 1363593"/>
              <a:gd name="connsiteX1" fmla="*/ 1292915 w 1308968"/>
              <a:gd name="connsiteY1" fmla="*/ 416454 h 1363593"/>
              <a:gd name="connsiteX2" fmla="*/ 1308968 w 1308968"/>
              <a:gd name="connsiteY2" fmla="*/ 468831 h 1363593"/>
              <a:gd name="connsiteX3" fmla="*/ 1308968 w 1308968"/>
              <a:gd name="connsiteY3" fmla="*/ 1363593 h 1363593"/>
              <a:gd name="connsiteX4" fmla="*/ 0 w 1308968"/>
              <a:gd name="connsiteY4" fmla="*/ 1363593 h 1363593"/>
              <a:gd name="connsiteX5" fmla="*/ 0 w 1308968"/>
              <a:gd name="connsiteY5" fmla="*/ 681797 h 1363593"/>
              <a:gd name="connsiteX6" fmla="*/ 672905 w 1308968"/>
              <a:gd name="connsiteY6" fmla="*/ 0 h 136359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308968" h="1363593">
                <a:moveTo>
                  <a:pt x="672905" y="0"/>
                </a:moveTo>
                <a:cubicBezTo>
                  <a:pt x="951555" y="0"/>
                  <a:pt x="1190739" y="171761"/>
                  <a:pt x="1292915" y="416454"/>
                </a:cubicBezTo>
                <a:lnTo>
                  <a:pt x="1308968" y="468831"/>
                </a:lnTo>
                <a:lnTo>
                  <a:pt x="1308968" y="1363593"/>
                </a:lnTo>
                <a:lnTo>
                  <a:pt x="0" y="1363593"/>
                </a:lnTo>
                <a:lnTo>
                  <a:pt x="0" y="681797"/>
                </a:lnTo>
                <a:cubicBezTo>
                  <a:pt x="0" y="305353"/>
                  <a:pt x="301371" y="0"/>
                  <a:pt x="672905" y="0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60" name="任意多边形: 形状 116"/>
          <p:cNvSpPr/>
          <p:nvPr>
            <p:custDataLst>
              <p:tags r:id="rId27"/>
            </p:custDataLst>
          </p:nvPr>
        </p:nvSpPr>
        <p:spPr>
          <a:xfrm>
            <a:off x="10503205" y="642698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7" name="直接连接符 123"/>
          <p:cNvCxnSpPr/>
          <p:nvPr>
            <p:custDataLst>
              <p:tags r:id="rId28"/>
            </p:custDataLst>
          </p:nvPr>
        </p:nvCxnSpPr>
        <p:spPr>
          <a:xfrm>
            <a:off x="4670473" y="5491317"/>
            <a:ext cx="6189785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62" name="标题 1"/>
          <p:cNvSpPr>
            <a:spLocks noGrp="1"/>
          </p:cNvSpPr>
          <p:nvPr>
            <p:ph type="title" hasCustomPrompt="1"/>
            <p:custDataLst>
              <p:tags r:id="rId29"/>
            </p:custDataLst>
          </p:nvPr>
        </p:nvSpPr>
        <p:spPr>
          <a:xfrm>
            <a:off x="73040" y="2266101"/>
            <a:ext cx="2034412" cy="2688797"/>
          </a:xfrm>
        </p:spPr>
        <p:txBody>
          <a:bodyPr anchor="ctr">
            <a:noAutofit/>
          </a:bodyPr>
          <a:lstStyle>
            <a:lvl1pPr algn="r">
              <a:defRPr sz="72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</a:t>
            </a:r>
            <a:br>
              <a:rPr lang="en-US" altLang="zh-CN"/>
            </a:br>
            <a:r>
              <a:rPr lang="zh-CN" altLang="en-US"/>
              <a:t>题</a:t>
            </a:r>
            <a:endParaRPr lang="zh-CN" altLang="en-US"/>
          </a:p>
        </p:txBody>
      </p:sp>
      <p:sp>
        <p:nvSpPr>
          <p:cNvPr id="1048864" name="日期占位符 6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66" name="页脚占位符 7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868" name="灯片编号占位符 8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870" name="任意多边形: 形状 8"/>
          <p:cNvSpPr/>
          <p:nvPr userDrawn="1">
            <p:custDataLst>
              <p:tags r:id="rId1"/>
            </p:custDataLst>
          </p:nvPr>
        </p:nvSpPr>
        <p:spPr>
          <a:xfrm>
            <a:off x="9348036" y="816492"/>
            <a:ext cx="2843964" cy="5731457"/>
          </a:xfrm>
          <a:custGeom>
            <a:gdLst>
              <a:gd name="connsiteX0" fmla="*/ 2843964 w 2843964"/>
              <a:gd name="connsiteY0" fmla="*/ 0 h 5731457"/>
              <a:gd name="connsiteX1" fmla="*/ 2843964 w 2843964"/>
              <a:gd name="connsiteY1" fmla="*/ 5731457 h 5731457"/>
              <a:gd name="connsiteX2" fmla="*/ 2718794 w 2843964"/>
              <a:gd name="connsiteY2" fmla="*/ 5728292 h 5731457"/>
              <a:gd name="connsiteX3" fmla="*/ 0 w 2843964"/>
              <a:gd name="connsiteY3" fmla="*/ 2865728 h 5731457"/>
              <a:gd name="connsiteX4" fmla="*/ 2718794 w 2843964"/>
              <a:gd name="connsiteY4" fmla="*/ 3165 h 573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2843964" h="5731457">
                <a:moveTo>
                  <a:pt x="2843964" y="0"/>
                </a:moveTo>
                <a:lnTo>
                  <a:pt x="2843964" y="5731457"/>
                </a:lnTo>
                <a:lnTo>
                  <a:pt x="2718794" y="5728292"/>
                </a:lnTo>
                <a:cubicBezTo>
                  <a:pt x="1204331" y="5651523"/>
                  <a:pt x="0" y="4399269"/>
                  <a:pt x="0" y="2865728"/>
                </a:cubicBezTo>
                <a:cubicBezTo>
                  <a:pt x="0" y="1332187"/>
                  <a:pt x="1204331" y="79933"/>
                  <a:pt x="2718794" y="3165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</a:endParaRPr>
          </a:p>
        </p:txBody>
      </p:sp>
      <p:sp>
        <p:nvSpPr>
          <p:cNvPr id="1048872" name="任意多边形: 形状 32"/>
          <p:cNvSpPr/>
          <p:nvPr userDrawn="1">
            <p:custDataLst>
              <p:tags r:id="rId2"/>
            </p:custDataLst>
          </p:nvPr>
        </p:nvSpPr>
        <p:spPr>
          <a:xfrm>
            <a:off x="1005522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4" name="任意多边形: 形状 33"/>
          <p:cNvSpPr/>
          <p:nvPr userDrawn="1">
            <p:custDataLst>
              <p:tags r:id="rId3"/>
            </p:custDataLst>
          </p:nvPr>
        </p:nvSpPr>
        <p:spPr>
          <a:xfrm>
            <a:off x="1027303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6" name="任意多边形: 形状 34"/>
          <p:cNvSpPr/>
          <p:nvPr userDrawn="1">
            <p:custDataLst>
              <p:tags r:id="rId4"/>
            </p:custDataLst>
          </p:nvPr>
        </p:nvSpPr>
        <p:spPr>
          <a:xfrm>
            <a:off x="1049020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78" name="任意多边形: 形状 35"/>
          <p:cNvSpPr/>
          <p:nvPr userDrawn="1">
            <p:custDataLst>
              <p:tags r:id="rId5"/>
            </p:custDataLst>
          </p:nvPr>
        </p:nvSpPr>
        <p:spPr>
          <a:xfrm>
            <a:off x="1070800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0" name="任意多边形: 形状 36"/>
          <p:cNvSpPr/>
          <p:nvPr userDrawn="1">
            <p:custDataLst>
              <p:tags r:id="rId6"/>
            </p:custDataLst>
          </p:nvPr>
        </p:nvSpPr>
        <p:spPr>
          <a:xfrm>
            <a:off x="10925175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2" name="任意多边形: 形状 37"/>
          <p:cNvSpPr/>
          <p:nvPr userDrawn="1">
            <p:custDataLst>
              <p:tags r:id="rId7"/>
            </p:custDataLst>
          </p:nvPr>
        </p:nvSpPr>
        <p:spPr>
          <a:xfrm>
            <a:off x="11142980" y="522922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1"/>
                  <a:pt x="42830" y="55151"/>
                  <a:pt x="27575" y="55151"/>
                </a:cubicBezTo>
                <a:cubicBezTo>
                  <a:pt x="12027" y="55151"/>
                  <a:pt x="0" y="42537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4" name="任意多边形: 形状 26"/>
          <p:cNvSpPr/>
          <p:nvPr userDrawn="1">
            <p:custDataLst>
              <p:tags r:id="rId8"/>
            </p:custDataLst>
          </p:nvPr>
        </p:nvSpPr>
        <p:spPr>
          <a:xfrm>
            <a:off x="1005522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6" name="任意多边形: 形状 27"/>
          <p:cNvSpPr/>
          <p:nvPr userDrawn="1">
            <p:custDataLst>
              <p:tags r:id="rId9"/>
            </p:custDataLst>
          </p:nvPr>
        </p:nvSpPr>
        <p:spPr>
          <a:xfrm>
            <a:off x="1027303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88" name="任意多边形: 形状 28"/>
          <p:cNvSpPr/>
          <p:nvPr userDrawn="1">
            <p:custDataLst>
              <p:tags r:id="rId10"/>
            </p:custDataLst>
          </p:nvPr>
        </p:nvSpPr>
        <p:spPr>
          <a:xfrm>
            <a:off x="1049020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0" name="任意多边形: 形状 29"/>
          <p:cNvSpPr/>
          <p:nvPr userDrawn="1">
            <p:custDataLst>
              <p:tags r:id="rId11"/>
            </p:custDataLst>
          </p:nvPr>
        </p:nvSpPr>
        <p:spPr>
          <a:xfrm>
            <a:off x="1070800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2" name="任意多边形: 形状 30"/>
          <p:cNvSpPr/>
          <p:nvPr userDrawn="1">
            <p:custDataLst>
              <p:tags r:id="rId12"/>
            </p:custDataLst>
          </p:nvPr>
        </p:nvSpPr>
        <p:spPr>
          <a:xfrm>
            <a:off x="10925175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4" name="任意多边形: 形状 31"/>
          <p:cNvSpPr/>
          <p:nvPr userDrawn="1">
            <p:custDataLst>
              <p:tags r:id="rId13"/>
            </p:custDataLst>
          </p:nvPr>
        </p:nvSpPr>
        <p:spPr>
          <a:xfrm>
            <a:off x="11142980" y="5518785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6" name="任意多边形: 形状 20"/>
          <p:cNvSpPr/>
          <p:nvPr userDrawn="1">
            <p:custDataLst>
              <p:tags r:id="rId14"/>
            </p:custDataLst>
          </p:nvPr>
        </p:nvSpPr>
        <p:spPr>
          <a:xfrm>
            <a:off x="1005522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898" name="任意多边形: 形状 21"/>
          <p:cNvSpPr/>
          <p:nvPr userDrawn="1">
            <p:custDataLst>
              <p:tags r:id="rId15"/>
            </p:custDataLst>
          </p:nvPr>
        </p:nvSpPr>
        <p:spPr>
          <a:xfrm>
            <a:off x="1027303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0" name="任意多边形: 形状 22"/>
          <p:cNvSpPr/>
          <p:nvPr userDrawn="1">
            <p:custDataLst>
              <p:tags r:id="rId16"/>
            </p:custDataLst>
          </p:nvPr>
        </p:nvSpPr>
        <p:spPr>
          <a:xfrm>
            <a:off x="1049020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2" name="任意多边形: 形状 23"/>
          <p:cNvSpPr/>
          <p:nvPr userDrawn="1">
            <p:custDataLst>
              <p:tags r:id="rId17"/>
            </p:custDataLst>
          </p:nvPr>
        </p:nvSpPr>
        <p:spPr>
          <a:xfrm>
            <a:off x="1070800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4" name="任意多边形: 形状 24"/>
          <p:cNvSpPr/>
          <p:nvPr userDrawn="1">
            <p:custDataLst>
              <p:tags r:id="rId18"/>
            </p:custDataLst>
          </p:nvPr>
        </p:nvSpPr>
        <p:spPr>
          <a:xfrm>
            <a:off x="10925175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6" name="任意多边形: 形状 25"/>
          <p:cNvSpPr/>
          <p:nvPr userDrawn="1">
            <p:custDataLst>
              <p:tags r:id="rId19"/>
            </p:custDataLst>
          </p:nvPr>
        </p:nvSpPr>
        <p:spPr>
          <a:xfrm>
            <a:off x="11142980" y="5820410"/>
            <a:ext cx="73025" cy="73025"/>
          </a:xfrm>
          <a:custGeom>
            <a:gdLst>
              <a:gd name="connsiteX0" fmla="*/ 0 w 55150"/>
              <a:gd name="connsiteY0" fmla="*/ 27283 h 55151"/>
              <a:gd name="connsiteX1" fmla="*/ 27575 w 55150"/>
              <a:gd name="connsiteY1" fmla="*/ 0 h 55151"/>
              <a:gd name="connsiteX2" fmla="*/ 55151 w 55150"/>
              <a:gd name="connsiteY2" fmla="*/ 27283 h 55151"/>
              <a:gd name="connsiteX3" fmla="*/ 27575 w 55150"/>
              <a:gd name="connsiteY3" fmla="*/ 55152 h 55151"/>
              <a:gd name="connsiteX4" fmla="*/ 0 w 55150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3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5" y="55152"/>
                </a:cubicBezTo>
                <a:cubicBezTo>
                  <a:pt x="12027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08" name="任意多边形: 形状 14"/>
          <p:cNvSpPr/>
          <p:nvPr userDrawn="1">
            <p:custDataLst>
              <p:tags r:id="rId20"/>
            </p:custDataLst>
          </p:nvPr>
        </p:nvSpPr>
        <p:spPr>
          <a:xfrm>
            <a:off x="1005522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0" name="任意多边形: 形状 15"/>
          <p:cNvSpPr/>
          <p:nvPr userDrawn="1">
            <p:custDataLst>
              <p:tags r:id="rId21"/>
            </p:custDataLst>
          </p:nvPr>
        </p:nvSpPr>
        <p:spPr>
          <a:xfrm>
            <a:off x="1027303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2" name="任意多边形: 形状 16"/>
          <p:cNvSpPr/>
          <p:nvPr userDrawn="1">
            <p:custDataLst>
              <p:tags r:id="rId22"/>
            </p:custDataLst>
          </p:nvPr>
        </p:nvSpPr>
        <p:spPr>
          <a:xfrm>
            <a:off x="1049020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4" name="任意多边形: 形状 17"/>
          <p:cNvSpPr/>
          <p:nvPr userDrawn="1">
            <p:custDataLst>
              <p:tags r:id="rId23"/>
            </p:custDataLst>
          </p:nvPr>
        </p:nvSpPr>
        <p:spPr>
          <a:xfrm>
            <a:off x="1070800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6" name="任意多边形: 形状 18"/>
          <p:cNvSpPr/>
          <p:nvPr userDrawn="1">
            <p:custDataLst>
              <p:tags r:id="rId24"/>
            </p:custDataLst>
          </p:nvPr>
        </p:nvSpPr>
        <p:spPr>
          <a:xfrm>
            <a:off x="10925175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18" name="任意多边形: 形状 19"/>
          <p:cNvSpPr/>
          <p:nvPr userDrawn="1">
            <p:custDataLst>
              <p:tags r:id="rId25"/>
            </p:custDataLst>
          </p:nvPr>
        </p:nvSpPr>
        <p:spPr>
          <a:xfrm>
            <a:off x="11142980" y="6121400"/>
            <a:ext cx="73025" cy="73025"/>
          </a:xfrm>
          <a:custGeom>
            <a:gdLst>
              <a:gd name="connsiteX0" fmla="*/ 0 w 55150"/>
              <a:gd name="connsiteY0" fmla="*/ 27282 h 55151"/>
              <a:gd name="connsiteX1" fmla="*/ 27575 w 55150"/>
              <a:gd name="connsiteY1" fmla="*/ 0 h 55151"/>
              <a:gd name="connsiteX2" fmla="*/ 55151 w 55150"/>
              <a:gd name="connsiteY2" fmla="*/ 27282 h 55151"/>
              <a:gd name="connsiteX3" fmla="*/ 27575 w 55150"/>
              <a:gd name="connsiteY3" fmla="*/ 55151 h 55151"/>
              <a:gd name="connsiteX4" fmla="*/ 0 w 55150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0" h="55151">
                <a:moveTo>
                  <a:pt x="0" y="27282"/>
                </a:moveTo>
                <a:cubicBezTo>
                  <a:pt x="0" y="12028"/>
                  <a:pt x="12027" y="0"/>
                  <a:pt x="27575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5" y="55151"/>
                </a:cubicBezTo>
                <a:cubicBezTo>
                  <a:pt x="12027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</a:schemeClr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0" name="任意多边形 1"/>
          <p:cNvSpPr/>
          <p:nvPr userDrawn="1">
            <p:custDataLst>
              <p:tags r:id="rId26"/>
            </p:custDataLst>
          </p:nvPr>
        </p:nvSpPr>
        <p:spPr>
          <a:xfrm>
            <a:off x="206375" y="5969564"/>
            <a:ext cx="1343382" cy="889071"/>
          </a:xfrm>
          <a:custGeom>
            <a:cxnLst>
              <a:cxn ang="3">
                <a:pos x="hc" y="t"/>
              </a:cxn>
              <a:cxn ang="cd2">
                <a:pos x="l" y="vc"/>
              </a:cxn>
              <a:cxn ang="cd4">
                <a:pos x="hc" y="b"/>
              </a:cxn>
              <a:cxn ang="0">
                <a:pos x="r" y="vc"/>
              </a:cxn>
            </a:cxnLst>
            <a:rect l="l" t="t" r="r" b="b"/>
            <a:pathLst>
              <a:path w="2116" h="1400">
                <a:moveTo>
                  <a:pt x="1058" y="0"/>
                </a:moveTo>
                <a:cubicBezTo>
                  <a:pt x="1570" y="0"/>
                  <a:pt x="1997" y="368"/>
                  <a:pt x="2096" y="857"/>
                </a:cubicBezTo>
                <a:lnTo>
                  <a:pt x="2116" y="1053"/>
                </a:lnTo>
                <a:lnTo>
                  <a:pt x="1762" y="1053"/>
                </a:lnTo>
                <a:lnTo>
                  <a:pt x="1762" y="1400"/>
                </a:lnTo>
                <a:lnTo>
                  <a:pt x="0" y="1400"/>
                </a:lnTo>
                <a:lnTo>
                  <a:pt x="0" y="1053"/>
                </a:lnTo>
                <a:lnTo>
                  <a:pt x="0" y="1053"/>
                </a:lnTo>
                <a:lnTo>
                  <a:pt x="20" y="857"/>
                </a:lnTo>
                <a:cubicBezTo>
                  <a:pt x="119" y="368"/>
                  <a:pt x="546" y="0"/>
                  <a:pt x="1058" y="0"/>
                </a:cubicBezTo>
                <a:close/>
              </a:path>
            </a:pathLst>
          </a:cu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cxnSp>
        <p:nvCxnSpPr>
          <p:cNvPr id="3145739" name="直接连接符 39"/>
          <p:cNvCxnSpPr/>
          <p:nvPr userDrawn="1">
            <p:custDataLst>
              <p:tags r:id="rId27"/>
            </p:custDataLst>
          </p:nvPr>
        </p:nvCxnSpPr>
        <p:spPr>
          <a:xfrm>
            <a:off x="1549757" y="6527800"/>
            <a:ext cx="857214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22" name="任意多边形: 形状 40"/>
          <p:cNvSpPr/>
          <p:nvPr userDrawn="1">
            <p:custDataLst>
              <p:tags r:id="rId28"/>
            </p:custDataLst>
          </p:nvPr>
        </p:nvSpPr>
        <p:spPr>
          <a:xfrm>
            <a:off x="1075734" y="6426567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24" name="标题 1"/>
          <p:cNvSpPr>
            <a:spLocks noGrp="1"/>
          </p:cNvSpPr>
          <p:nvPr>
            <p:ph type="title"/>
            <p:custDataLst>
              <p:tags r:id="rId29"/>
            </p:custDataLst>
          </p:nvPr>
        </p:nvSpPr>
        <p:spPr>
          <a:xfrm>
            <a:off x="1581138" y="700668"/>
            <a:ext cx="6603643" cy="4992039"/>
          </a:xfrm>
        </p:spPr>
        <p:txBody>
          <a:bodyPr anchor="ctr">
            <a:normAutofit/>
          </a:bodyPr>
          <a:lstStyle>
            <a:lvl1pPr algn="l"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26" name="日期占位符 3"/>
          <p:cNvSpPr>
            <a:spLocks noGrp="1"/>
          </p:cNvSpPr>
          <p:nvPr>
            <p:ph type="dt" sz="half" idx="10"/>
            <p:custDataLst>
              <p:tags r:id="rId30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28" name="页脚占位符 4"/>
          <p:cNvSpPr>
            <a:spLocks noGrp="1"/>
          </p:cNvSpPr>
          <p:nvPr>
            <p:ph type="ftr" sz="quarter" idx="11"/>
            <p:custDataLst>
              <p:tags r:id="rId31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30" name="灯片编号占位符 5"/>
          <p:cNvSpPr>
            <a:spLocks noGrp="1"/>
          </p:cNvSpPr>
          <p:nvPr>
            <p:ph type="sldNum" sz="quarter" idx="12"/>
            <p:custDataLst>
              <p:tags r:id="rId32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932" name="文本占位符 7"/>
          <p:cNvSpPr>
            <a:spLocks noGrp="1"/>
          </p:cNvSpPr>
          <p:nvPr>
            <p:ph type="body" sz="quarter" idx="13" hasCustomPrompt="1"/>
            <p:custDataLst>
              <p:tags r:id="rId33"/>
            </p:custDataLst>
          </p:nvPr>
        </p:nvSpPr>
        <p:spPr>
          <a:xfrm>
            <a:off x="10270349" y="2560320"/>
            <a:ext cx="1632479" cy="1869606"/>
          </a:xfrm>
        </p:spPr>
        <p:txBody>
          <a:bodyPr anchor="ctr">
            <a:noAutofit/>
          </a:bodyPr>
          <a:lstStyle>
            <a:lvl1pPr marL="0" indent="0" algn="ctr">
              <a:buNone/>
              <a:defRPr sz="7200" b="1">
                <a:solidFill>
                  <a:schemeClr val="bg1"/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3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3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4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4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4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94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4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95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5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5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96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6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6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6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97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7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7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97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8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8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98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98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98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99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99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VCG41N1266076819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313764" y="0"/>
            <a:ext cx="1888015" cy="3047113"/>
          </a:xfrm>
          <a:prstGeom prst="rect">
            <a:avLst/>
          </a:prstGeom>
        </p:spPr>
      </p:pic>
      <p:cxnSp>
        <p:nvCxnSpPr>
          <p:cNvPr id="3145741" name="直接连接符 8"/>
          <p:cNvCxnSpPr/>
          <p:nvPr userDrawn="1">
            <p:custDataLst>
              <p:tags r:id="rId3"/>
            </p:custDataLst>
          </p:nvPr>
        </p:nvCxnSpPr>
        <p:spPr>
          <a:xfrm>
            <a:off x="558800" y="65278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994" name="任意多边形: 形状 10"/>
          <p:cNvSpPr/>
          <p:nvPr userDrawn="1">
            <p:custDataLst>
              <p:tags r:id="rId4"/>
            </p:custDataLst>
          </p:nvPr>
        </p:nvSpPr>
        <p:spPr>
          <a:xfrm>
            <a:off x="9845675" y="5245735"/>
            <a:ext cx="1585595" cy="1607185"/>
          </a:xfrm>
          <a:custGeom>
            <a:gdLst>
              <a:gd name="connsiteX0" fmla="*/ 1924435 w 1924435"/>
              <a:gd name="connsiteY0" fmla="*/ 1924435 h 1924435"/>
              <a:gd name="connsiteX1" fmla="*/ 0 w 1924435"/>
              <a:gd name="connsiteY1" fmla="*/ 1924435 h 1924435"/>
              <a:gd name="connsiteX2" fmla="*/ 0 w 1924435"/>
              <a:gd name="connsiteY2" fmla="*/ 962218 h 1924435"/>
              <a:gd name="connsiteX3" fmla="*/ 962218 w 1924435"/>
              <a:gd name="connsiteY3" fmla="*/ 0 h 1924435"/>
              <a:gd name="connsiteX4" fmla="*/ 962218 w 1924435"/>
              <a:gd name="connsiteY4" fmla="*/ 0 h 1924435"/>
              <a:gd name="connsiteX5" fmla="*/ 1924435 w 1924435"/>
              <a:gd name="connsiteY5" fmla="*/ 962218 h 1924435"/>
              <a:gd name="connsiteX6" fmla="*/ 1924435 w 1924435"/>
              <a:gd name="connsiteY6" fmla="*/ 1924435 h 1924435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1924434" h="1924434">
                <a:moveTo>
                  <a:pt x="1924435" y="1924435"/>
                </a:moveTo>
                <a:lnTo>
                  <a:pt x="0" y="1924435"/>
                </a:lnTo>
                <a:lnTo>
                  <a:pt x="0" y="962218"/>
                </a:lnTo>
                <a:cubicBezTo>
                  <a:pt x="0" y="430944"/>
                  <a:pt x="430944" y="0"/>
                  <a:pt x="962218" y="0"/>
                </a:cubicBezTo>
                <a:lnTo>
                  <a:pt x="962218" y="0"/>
                </a:lnTo>
                <a:cubicBezTo>
                  <a:pt x="1493491" y="0"/>
                  <a:pt x="1924435" y="430944"/>
                  <a:pt x="1924435" y="962218"/>
                </a:cubicBezTo>
                <a:lnTo>
                  <a:pt x="1924435" y="1924435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6" name="任意多边形: 形状 11"/>
          <p:cNvSpPr/>
          <p:nvPr userDrawn="1">
            <p:custDataLst>
              <p:tags r:id="rId5"/>
            </p:custDataLst>
          </p:nvPr>
        </p:nvSpPr>
        <p:spPr>
          <a:xfrm flipH="1">
            <a:off x="11099800" y="1419860"/>
            <a:ext cx="1092200" cy="2183765"/>
          </a:xfrm>
          <a:custGeom>
            <a:gdLst>
              <a:gd name="connsiteX0" fmla="*/ 1130019 w 1130018"/>
              <a:gd name="connsiteY0" fmla="*/ 1130019 h 2260037"/>
              <a:gd name="connsiteX1" fmla="*/ 0 w 1130018"/>
              <a:gd name="connsiteY1" fmla="*/ 0 h 2260037"/>
              <a:gd name="connsiteX2" fmla="*/ 0 w 1130018"/>
              <a:gd name="connsiteY2" fmla="*/ 2260038 h 2260037"/>
              <a:gd name="connsiteX3" fmla="*/ 1130019 w 1130018"/>
              <a:gd name="connsiteY3" fmla="*/ 1130019 h 226003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130018" h="2260037">
                <a:moveTo>
                  <a:pt x="1130019" y="1130019"/>
                </a:moveTo>
                <a:cubicBezTo>
                  <a:pt x="1130019" y="506044"/>
                  <a:pt x="623974" y="0"/>
                  <a:pt x="0" y="0"/>
                </a:cubicBezTo>
                <a:lnTo>
                  <a:pt x="0" y="2260038"/>
                </a:lnTo>
                <a:cubicBezTo>
                  <a:pt x="623974" y="2260038"/>
                  <a:pt x="1130019" y="1754287"/>
                  <a:pt x="1130019" y="1130019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98" name="任意多边形: 形状 14"/>
          <p:cNvSpPr/>
          <p:nvPr userDrawn="1">
            <p:custDataLst>
              <p:tags r:id="rId6"/>
            </p:custDataLst>
          </p:nvPr>
        </p:nvSpPr>
        <p:spPr>
          <a:xfrm>
            <a:off x="1095692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0" name="任意多边形: 形状 15"/>
          <p:cNvSpPr/>
          <p:nvPr userDrawn="1">
            <p:custDataLst>
              <p:tags r:id="rId7"/>
            </p:custDataLst>
          </p:nvPr>
        </p:nvSpPr>
        <p:spPr>
          <a:xfrm>
            <a:off x="11095355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2" name="任意多边形: 形状 16"/>
          <p:cNvSpPr/>
          <p:nvPr userDrawn="1">
            <p:custDataLst>
              <p:tags r:id="rId8"/>
            </p:custDataLst>
          </p:nvPr>
        </p:nvSpPr>
        <p:spPr>
          <a:xfrm>
            <a:off x="1123315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4" name="任意多边形: 形状 18"/>
          <p:cNvSpPr/>
          <p:nvPr userDrawn="1">
            <p:custDataLst>
              <p:tags r:id="rId9"/>
            </p:custDataLst>
          </p:nvPr>
        </p:nvSpPr>
        <p:spPr>
          <a:xfrm>
            <a:off x="1137158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6" name="任意多边形: 形状 20"/>
          <p:cNvSpPr/>
          <p:nvPr userDrawn="1">
            <p:custDataLst>
              <p:tags r:id="rId10"/>
            </p:custDataLst>
          </p:nvPr>
        </p:nvSpPr>
        <p:spPr>
          <a:xfrm>
            <a:off x="1151001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08" name="任意多边形: 形状 21"/>
          <p:cNvSpPr/>
          <p:nvPr userDrawn="1">
            <p:custDataLst>
              <p:tags r:id="rId11"/>
            </p:custDataLst>
          </p:nvPr>
        </p:nvSpPr>
        <p:spPr>
          <a:xfrm>
            <a:off x="11648440" y="24860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0" name="任意多边形: 形状 22"/>
          <p:cNvSpPr/>
          <p:nvPr userDrawn="1">
            <p:custDataLst>
              <p:tags r:id="rId12"/>
            </p:custDataLst>
          </p:nvPr>
        </p:nvSpPr>
        <p:spPr>
          <a:xfrm>
            <a:off x="1095692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2" name="任意多边形: 形状 24"/>
          <p:cNvSpPr/>
          <p:nvPr userDrawn="1">
            <p:custDataLst>
              <p:tags r:id="rId13"/>
            </p:custDataLst>
          </p:nvPr>
        </p:nvSpPr>
        <p:spPr>
          <a:xfrm>
            <a:off x="11095355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2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2"/>
                </a:cubicBezTo>
                <a:cubicBezTo>
                  <a:pt x="55152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4" name="任意多边形: 形状 25"/>
          <p:cNvSpPr/>
          <p:nvPr userDrawn="1">
            <p:custDataLst>
              <p:tags r:id="rId14"/>
            </p:custDataLst>
          </p:nvPr>
        </p:nvSpPr>
        <p:spPr>
          <a:xfrm>
            <a:off x="1123315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6" name="任意多边形: 形状 26"/>
          <p:cNvSpPr/>
          <p:nvPr userDrawn="1">
            <p:custDataLst>
              <p:tags r:id="rId15"/>
            </p:custDataLst>
          </p:nvPr>
        </p:nvSpPr>
        <p:spPr>
          <a:xfrm>
            <a:off x="1137158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18" name="任意多边形: 形状 27"/>
          <p:cNvSpPr/>
          <p:nvPr userDrawn="1">
            <p:custDataLst>
              <p:tags r:id="rId16"/>
            </p:custDataLst>
          </p:nvPr>
        </p:nvSpPr>
        <p:spPr>
          <a:xfrm>
            <a:off x="1151001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0" name="任意多边形: 形状 28"/>
          <p:cNvSpPr/>
          <p:nvPr userDrawn="1">
            <p:custDataLst>
              <p:tags r:id="rId17"/>
            </p:custDataLst>
          </p:nvPr>
        </p:nvSpPr>
        <p:spPr>
          <a:xfrm>
            <a:off x="11648440" y="2752725"/>
            <a:ext cx="46355" cy="46355"/>
          </a:xfrm>
          <a:custGeom>
            <a:gdLst>
              <a:gd name="connsiteX0" fmla="*/ 0 w 55151"/>
              <a:gd name="connsiteY0" fmla="*/ 27282 h 55151"/>
              <a:gd name="connsiteX1" fmla="*/ 27576 w 55151"/>
              <a:gd name="connsiteY1" fmla="*/ 0 h 55151"/>
              <a:gd name="connsiteX2" fmla="*/ 55151 w 55151"/>
              <a:gd name="connsiteY2" fmla="*/ 27282 h 55151"/>
              <a:gd name="connsiteX3" fmla="*/ 27576 w 55151"/>
              <a:gd name="connsiteY3" fmla="*/ 55151 h 55151"/>
              <a:gd name="connsiteX4" fmla="*/ 0 w 55151"/>
              <a:gd name="connsiteY4" fmla="*/ 27282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2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2"/>
                </a:cubicBezTo>
                <a:cubicBezTo>
                  <a:pt x="55151" y="42830"/>
                  <a:pt x="42830" y="55151"/>
                  <a:pt x="27576" y="55151"/>
                </a:cubicBezTo>
                <a:cubicBezTo>
                  <a:pt x="12028" y="55151"/>
                  <a:pt x="0" y="42830"/>
                  <a:pt x="0" y="27282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2" name="任意多边形: 形状 29"/>
          <p:cNvSpPr/>
          <p:nvPr userDrawn="1">
            <p:custDataLst>
              <p:tags r:id="rId18"/>
            </p:custDataLst>
          </p:nvPr>
        </p:nvSpPr>
        <p:spPr>
          <a:xfrm>
            <a:off x="1095692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4" name="任意多边形: 形状 30"/>
          <p:cNvSpPr/>
          <p:nvPr userDrawn="1">
            <p:custDataLst>
              <p:tags r:id="rId19"/>
            </p:custDataLst>
          </p:nvPr>
        </p:nvSpPr>
        <p:spPr>
          <a:xfrm>
            <a:off x="11095355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6" name="任意多边形: 形状 31"/>
          <p:cNvSpPr/>
          <p:nvPr userDrawn="1">
            <p:custDataLst>
              <p:tags r:id="rId20"/>
            </p:custDataLst>
          </p:nvPr>
        </p:nvSpPr>
        <p:spPr>
          <a:xfrm>
            <a:off x="1123315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28" name="任意多边形: 形状 32"/>
          <p:cNvSpPr/>
          <p:nvPr userDrawn="1">
            <p:custDataLst>
              <p:tags r:id="rId21"/>
            </p:custDataLst>
          </p:nvPr>
        </p:nvSpPr>
        <p:spPr>
          <a:xfrm>
            <a:off x="1137158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0" name="任意多边形: 形状 33"/>
          <p:cNvSpPr/>
          <p:nvPr userDrawn="1">
            <p:custDataLst>
              <p:tags r:id="rId22"/>
            </p:custDataLst>
          </p:nvPr>
        </p:nvSpPr>
        <p:spPr>
          <a:xfrm>
            <a:off x="1151001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2" name="任意多边形: 形状 34"/>
          <p:cNvSpPr/>
          <p:nvPr userDrawn="1">
            <p:custDataLst>
              <p:tags r:id="rId23"/>
            </p:custDataLst>
          </p:nvPr>
        </p:nvSpPr>
        <p:spPr>
          <a:xfrm>
            <a:off x="11648440" y="30187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1"/>
                  <a:pt x="42830" y="55152"/>
                  <a:pt x="27576" y="55152"/>
                </a:cubicBezTo>
                <a:cubicBezTo>
                  <a:pt x="12028" y="55152"/>
                  <a:pt x="0" y="42831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4" name="任意多边形: 形状 35"/>
          <p:cNvSpPr/>
          <p:nvPr userDrawn="1">
            <p:custDataLst>
              <p:tags r:id="rId24"/>
            </p:custDataLst>
          </p:nvPr>
        </p:nvSpPr>
        <p:spPr>
          <a:xfrm>
            <a:off x="1095692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6" name="任意多边形: 形状 36"/>
          <p:cNvSpPr/>
          <p:nvPr userDrawn="1">
            <p:custDataLst>
              <p:tags r:id="rId25"/>
            </p:custDataLst>
          </p:nvPr>
        </p:nvSpPr>
        <p:spPr>
          <a:xfrm>
            <a:off x="11095355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2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2" y="12028"/>
                  <a:pt x="55152" y="27283"/>
                </a:cubicBezTo>
                <a:cubicBezTo>
                  <a:pt x="55152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38" name="任意多边形: 形状 37"/>
          <p:cNvSpPr/>
          <p:nvPr userDrawn="1">
            <p:custDataLst>
              <p:tags r:id="rId26"/>
            </p:custDataLst>
          </p:nvPr>
        </p:nvSpPr>
        <p:spPr>
          <a:xfrm>
            <a:off x="1123315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0" name="任意多边形: 形状 38"/>
          <p:cNvSpPr/>
          <p:nvPr userDrawn="1">
            <p:custDataLst>
              <p:tags r:id="rId27"/>
            </p:custDataLst>
          </p:nvPr>
        </p:nvSpPr>
        <p:spPr>
          <a:xfrm>
            <a:off x="1137158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2" name="任意多边形: 形状 39"/>
          <p:cNvSpPr/>
          <p:nvPr userDrawn="1">
            <p:custDataLst>
              <p:tags r:id="rId28"/>
            </p:custDataLst>
          </p:nvPr>
        </p:nvSpPr>
        <p:spPr>
          <a:xfrm>
            <a:off x="1151001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4" name="任意多边形: 形状 40"/>
          <p:cNvSpPr/>
          <p:nvPr userDrawn="1">
            <p:custDataLst>
              <p:tags r:id="rId29"/>
            </p:custDataLst>
          </p:nvPr>
        </p:nvSpPr>
        <p:spPr>
          <a:xfrm>
            <a:off x="11648440" y="3285490"/>
            <a:ext cx="46355" cy="46355"/>
          </a:xfrm>
          <a:custGeom>
            <a:gdLst>
              <a:gd name="connsiteX0" fmla="*/ 0 w 55151"/>
              <a:gd name="connsiteY0" fmla="*/ 27283 h 55151"/>
              <a:gd name="connsiteX1" fmla="*/ 27576 w 55151"/>
              <a:gd name="connsiteY1" fmla="*/ 0 h 55151"/>
              <a:gd name="connsiteX2" fmla="*/ 55151 w 55151"/>
              <a:gd name="connsiteY2" fmla="*/ 27283 h 55151"/>
              <a:gd name="connsiteX3" fmla="*/ 27576 w 55151"/>
              <a:gd name="connsiteY3" fmla="*/ 55152 h 55151"/>
              <a:gd name="connsiteX4" fmla="*/ 0 w 55151"/>
              <a:gd name="connsiteY4" fmla="*/ 27283 h 5515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55151" h="55151">
                <a:moveTo>
                  <a:pt x="0" y="27283"/>
                </a:moveTo>
                <a:cubicBezTo>
                  <a:pt x="0" y="12028"/>
                  <a:pt x="12028" y="0"/>
                  <a:pt x="27576" y="0"/>
                </a:cubicBezTo>
                <a:cubicBezTo>
                  <a:pt x="42830" y="0"/>
                  <a:pt x="55151" y="12028"/>
                  <a:pt x="55151" y="27283"/>
                </a:cubicBezTo>
                <a:cubicBezTo>
                  <a:pt x="55151" y="42830"/>
                  <a:pt x="42830" y="55152"/>
                  <a:pt x="27576" y="55152"/>
                </a:cubicBezTo>
                <a:cubicBezTo>
                  <a:pt x="12028" y="55152"/>
                  <a:pt x="0" y="42830"/>
                  <a:pt x="0" y="27283"/>
                </a:cubicBez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noFill/>
            </a:endParaRPr>
          </a:p>
        </p:txBody>
      </p:sp>
      <p:sp>
        <p:nvSpPr>
          <p:cNvPr id="1049046" name="任意多边形: 形状 41"/>
          <p:cNvSpPr/>
          <p:nvPr userDrawn="1">
            <p:custDataLst>
              <p:tags r:id="rId30"/>
            </p:custDataLst>
          </p:nvPr>
        </p:nvSpPr>
        <p:spPr>
          <a:xfrm>
            <a:off x="0" y="5696299"/>
            <a:ext cx="1161701" cy="1161701"/>
          </a:xfrm>
          <a:custGeom>
            <a:gdLst>
              <a:gd name="connsiteX0" fmla="*/ 1161702 w 1161701"/>
              <a:gd name="connsiteY0" fmla="*/ 1161702 h 1161701"/>
              <a:gd name="connsiteX1" fmla="*/ 0 w 1161701"/>
              <a:gd name="connsiteY1" fmla="*/ 1161702 h 1161701"/>
              <a:gd name="connsiteX2" fmla="*/ 0 w 1161701"/>
              <a:gd name="connsiteY2" fmla="*/ 0 h 1161701"/>
              <a:gd name="connsiteX3" fmla="*/ 0 w 1161701"/>
              <a:gd name="connsiteY3" fmla="*/ 0 h 1161701"/>
              <a:gd name="connsiteX4" fmla="*/ 1161702 w 1161701"/>
              <a:gd name="connsiteY4" fmla="*/ 1161702 h 1161701"/>
              <a:gd name="connsiteX5" fmla="*/ 1161702 w 1161701"/>
              <a:gd name="connsiteY5" fmla="*/ 1161702 h 1161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161701" h="1161701">
                <a:moveTo>
                  <a:pt x="1161702" y="1161702"/>
                </a:moveTo>
                <a:lnTo>
                  <a:pt x="0" y="1161702"/>
                </a:lnTo>
                <a:lnTo>
                  <a:pt x="0" y="0"/>
                </a:lnTo>
                <a:lnTo>
                  <a:pt x="0" y="0"/>
                </a:lnTo>
                <a:cubicBezTo>
                  <a:pt x="641576" y="0"/>
                  <a:pt x="1161702" y="520126"/>
                  <a:pt x="1161702" y="1161702"/>
                </a:cubicBezTo>
                <a:lnTo>
                  <a:pt x="1161702" y="1161702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43" name="直接连接符 43"/>
          <p:cNvCxnSpPr/>
          <p:nvPr userDrawn="1">
            <p:custDataLst>
              <p:tags r:id="rId31"/>
            </p:custDataLst>
          </p:nvPr>
        </p:nvCxnSpPr>
        <p:spPr>
          <a:xfrm>
            <a:off x="2184400" y="838200"/>
            <a:ext cx="9563100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048" name="任意多边形: 形状 44"/>
          <p:cNvSpPr/>
          <p:nvPr userDrawn="1">
            <p:custDataLst>
              <p:tags r:id="rId32"/>
            </p:custDataLst>
          </p:nvPr>
        </p:nvSpPr>
        <p:spPr>
          <a:xfrm>
            <a:off x="9381500" y="6334625"/>
            <a:ext cx="1046117" cy="523058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50" name="标题 1"/>
          <p:cNvSpPr>
            <a:spLocks noGrp="1"/>
          </p:cNvSpPr>
          <p:nvPr>
            <p:ph type="ctrTitle"/>
            <p:custDataLst>
              <p:tags r:id="rId33"/>
            </p:custDataLst>
          </p:nvPr>
        </p:nvSpPr>
        <p:spPr>
          <a:xfrm>
            <a:off x="2225242" y="1100447"/>
            <a:ext cx="7756958" cy="2763596"/>
          </a:xfrm>
        </p:spPr>
        <p:txBody>
          <a:bodyPr anchor="b">
            <a:normAutofit/>
          </a:bodyPr>
          <a:lstStyle>
            <a:lvl1pPr algn="ctr">
              <a:lnSpc>
                <a:spcPct val="100000"/>
              </a:lnSpc>
              <a:defRPr sz="66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9052" name="日期占位符 3"/>
          <p:cNvSpPr>
            <a:spLocks noGrp="1"/>
          </p:cNvSpPr>
          <p:nvPr>
            <p:ph type="dt" sz="half" idx="10"/>
            <p:custDataLst>
              <p:tags r:id="rId3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9054" name="页脚占位符 4"/>
          <p:cNvSpPr>
            <a:spLocks noGrp="1"/>
          </p:cNvSpPr>
          <p:nvPr>
            <p:ph type="ftr" sz="quarter" idx="11"/>
            <p:custDataLst>
              <p:tags r:id="rId3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9056" name="灯片编号占位符 5"/>
          <p:cNvSpPr>
            <a:spLocks noGrp="1"/>
          </p:cNvSpPr>
          <p:nvPr>
            <p:ph type="sldNum" sz="quarter" idx="12"/>
            <p:custDataLst>
              <p:tags r:id="rId3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9058" name="文本占位符 9"/>
          <p:cNvSpPr>
            <a:spLocks noGrp="1"/>
          </p:cNvSpPr>
          <p:nvPr>
            <p:ph type="body" sz="quarter" idx="18" hasCustomPrompt="1"/>
            <p:custDataLst>
              <p:tags r:id="rId37"/>
            </p:custDataLst>
          </p:nvPr>
        </p:nvSpPr>
        <p:spPr>
          <a:xfrm>
            <a:off x="486770" y="330199"/>
            <a:ext cx="1546568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 b="1"/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9060" name="文本占位符 23"/>
          <p:cNvSpPr>
            <a:spLocks noGrp="1"/>
          </p:cNvSpPr>
          <p:nvPr>
            <p:ph type="body" sz="quarter" idx="19" hasCustomPrompt="1"/>
            <p:custDataLst>
              <p:tags r:id="rId38"/>
            </p:custDataLst>
          </p:nvPr>
        </p:nvSpPr>
        <p:spPr>
          <a:xfrm>
            <a:off x="4781641" y="4205797"/>
            <a:ext cx="2743200" cy="504000"/>
          </a:xfrm>
          <a:prstGeom prst="roundRect">
            <a:avLst>
              <a:gd name="adj" fmla="val 50000"/>
            </a:avLst>
          </a:prstGeom>
          <a:noFill/>
          <a:ln>
            <a:solidFill>
              <a:schemeClr val="accent1"/>
            </a:solidFill>
          </a:ln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400" b="1">
                <a:solidFill>
                  <a:schemeClr val="accent6"/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202.xml" /><Relationship Id="rId13" Type="http://schemas.openxmlformats.org/officeDocument/2006/relationships/tags" Target="../tags/tag203.xml" /><Relationship Id="rId14" Type="http://schemas.openxmlformats.org/officeDocument/2006/relationships/tags" Target="../tags/tag204.xml" /><Relationship Id="rId15" Type="http://schemas.openxmlformats.org/officeDocument/2006/relationships/tags" Target="../tags/tag205.xml" /><Relationship Id="rId16" Type="http://schemas.openxmlformats.org/officeDocument/2006/relationships/tags" Target="../tags/tag206.xml" /><Relationship Id="rId17" Type="http://schemas.openxmlformats.org/officeDocument/2006/relationships/tags" Target="../tags/tag207.xml" /><Relationship Id="rId18" Type="http://schemas.openxmlformats.org/officeDocument/2006/relationships/tags" Target="../tags/tag208.xml" /><Relationship Id="rId19" Type="http://schemas.openxmlformats.org/officeDocument/2006/relationships/tags" Target="../tags/tag209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210.xml" /><Relationship Id="rId21" Type="http://schemas.openxmlformats.org/officeDocument/2006/relationships/tags" Target="../tags/tag211.xml" /><Relationship Id="rId22" Type="http://schemas.openxmlformats.org/officeDocument/2006/relationships/tags" Target="../tags/tag212.xml" /><Relationship Id="rId23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8" name="标题占位符 1"/>
          <p:cNvSpPr>
            <a:spLocks noGrp="1"/>
          </p:cNvSpPr>
          <p:nvPr>
            <p:ph type="title"/>
            <p:custDataLst>
              <p:tags r:id="rId12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0" name="文本占位符 2"/>
          <p:cNvSpPr>
            <a:spLocks noGrp="1"/>
          </p:cNvSpPr>
          <p:nvPr>
            <p:ph type="body" idx="1"/>
            <p:custDataLst>
              <p:tags r:id="rId13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日期占位符 3"/>
          <p:cNvSpPr>
            <a:spLocks noGrp="1"/>
          </p:cNvSpPr>
          <p:nvPr>
            <p:ph type="dt" sz="half" idx="2"/>
            <p:custDataLst>
              <p:tags r:id="rId14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页脚占位符 4"/>
          <p:cNvSpPr>
            <a:spLocks noGrp="1"/>
          </p:cNvSpPr>
          <p:nvPr>
            <p:ph type="ftr" sz="quarter" idx="3"/>
            <p:custDataLst>
              <p:tags r:id="rId15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6" name="灯片编号占位符 5"/>
          <p:cNvSpPr>
            <a:spLocks noGrp="1"/>
          </p:cNvSpPr>
          <p:nvPr>
            <p:ph type="sldNum" sz="quarter" idx="4"/>
            <p:custDataLst>
              <p:tags r:id="rId16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cxnSp>
        <p:nvCxnSpPr>
          <p:cNvPr id="3145729" name="直接连接符 13"/>
          <p:cNvCxnSpPr/>
          <p:nvPr userDrawn="1">
            <p:custDataLst>
              <p:tags r:id="rId17"/>
            </p:custDataLst>
          </p:nvPr>
        </p:nvCxnSpPr>
        <p:spPr>
          <a:xfrm>
            <a:off x="818147" y="1123697"/>
            <a:ext cx="10535653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任意多边形: 形状 14"/>
          <p:cNvSpPr/>
          <p:nvPr userDrawn="1">
            <p:custDataLst>
              <p:tags r:id="rId18"/>
            </p:custDataLst>
          </p:nvPr>
        </p:nvSpPr>
        <p:spPr>
          <a:xfrm>
            <a:off x="206549" y="6189274"/>
            <a:ext cx="1343208" cy="668726"/>
          </a:xfrm>
          <a:custGeom>
            <a:gdLst>
              <a:gd name="connsiteX0" fmla="*/ 671605 w 1343208"/>
              <a:gd name="connsiteY0" fmla="*/ 0 h 668726"/>
              <a:gd name="connsiteX1" fmla="*/ 1330834 w 1343208"/>
              <a:gd name="connsiteY1" fmla="*/ 544421 h 668726"/>
              <a:gd name="connsiteX2" fmla="*/ 1343208 w 1343208"/>
              <a:gd name="connsiteY2" fmla="*/ 668726 h 668726"/>
              <a:gd name="connsiteX3" fmla="*/ 0 w 1343208"/>
              <a:gd name="connsiteY3" fmla="*/ 668726 h 668726"/>
              <a:gd name="connsiteX4" fmla="*/ 12374 w 1343208"/>
              <a:gd name="connsiteY4" fmla="*/ 544421 h 668726"/>
              <a:gd name="connsiteX5" fmla="*/ 671605 w 1343208"/>
              <a:gd name="connsiteY5" fmla="*/ 0 h 66872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343208" h="668726">
                <a:moveTo>
                  <a:pt x="671605" y="0"/>
                </a:moveTo>
                <a:cubicBezTo>
                  <a:pt x="996697" y="0"/>
                  <a:pt x="1268070" y="233786"/>
                  <a:pt x="1330834" y="544421"/>
                </a:cubicBezTo>
                <a:lnTo>
                  <a:pt x="1343208" y="668726"/>
                </a:lnTo>
                <a:lnTo>
                  <a:pt x="0" y="668726"/>
                </a:lnTo>
                <a:lnTo>
                  <a:pt x="12374" y="544421"/>
                </a:lnTo>
                <a:cubicBezTo>
                  <a:pt x="75138" y="233786"/>
                  <a:pt x="346512" y="0"/>
                  <a:pt x="671605" y="0"/>
                </a:cubicBezTo>
                <a:close/>
              </a:path>
            </a:pathLst>
          </a:custGeom>
          <a:solidFill>
            <a:schemeClr val="accent1"/>
          </a:solidFill>
          <a:ln w="2934" cap="flat">
            <a:noFill/>
            <a:prstDash val="solid"/>
            <a:miter/>
          </a:ln>
        </p:spPr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cxnSp>
        <p:nvCxnSpPr>
          <p:cNvPr id="3145731" name="直接连接符 15"/>
          <p:cNvCxnSpPr/>
          <p:nvPr userDrawn="1">
            <p:custDataLst>
              <p:tags r:id="rId19"/>
            </p:custDataLst>
          </p:nvPr>
        </p:nvCxnSpPr>
        <p:spPr>
          <a:xfrm>
            <a:off x="1549757" y="6527800"/>
            <a:ext cx="9013825" cy="0"/>
          </a:xfrm>
          <a:prstGeom prst="line">
            <a:avLst/>
          </a:prstGeom>
          <a:ln>
            <a:solidFill>
              <a:schemeClr val="accent1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0" name="任意多边形: 形状 16"/>
          <p:cNvSpPr/>
          <p:nvPr userDrawn="1">
            <p:custDataLst>
              <p:tags r:id="rId20"/>
            </p:custDataLst>
          </p:nvPr>
        </p:nvSpPr>
        <p:spPr>
          <a:xfrm>
            <a:off x="1075734" y="6425363"/>
            <a:ext cx="862759" cy="431379"/>
          </a:xfrm>
          <a:custGeom>
            <a:gdLst>
              <a:gd name="connsiteX0" fmla="*/ 523059 w 1046117"/>
              <a:gd name="connsiteY0" fmla="*/ 0 h 523058"/>
              <a:gd name="connsiteX1" fmla="*/ 0 w 1046117"/>
              <a:gd name="connsiteY1" fmla="*/ 523059 h 523058"/>
              <a:gd name="connsiteX2" fmla="*/ 1046118 w 1046117"/>
              <a:gd name="connsiteY2" fmla="*/ 523059 h 523058"/>
              <a:gd name="connsiteX3" fmla="*/ 523059 w 1046117"/>
              <a:gd name="connsiteY3" fmla="*/ 0 h 52305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046117" h="523058">
                <a:moveTo>
                  <a:pt x="523059" y="0"/>
                </a:moveTo>
                <a:cubicBezTo>
                  <a:pt x="234100" y="0"/>
                  <a:pt x="0" y="234100"/>
                  <a:pt x="0" y="523059"/>
                </a:cubicBezTo>
                <a:lnTo>
                  <a:pt x="1046118" y="523059"/>
                </a:lnTo>
                <a:cubicBezTo>
                  <a:pt x="1045825" y="234100"/>
                  <a:pt x="811724" y="0"/>
                  <a:pt x="523059" y="0"/>
                </a:cubicBez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72" name="任意多边形: 形状 17"/>
          <p:cNvSpPr/>
          <p:nvPr userDrawn="1">
            <p:custDataLst>
              <p:tags r:id="rId21"/>
            </p:custDataLst>
          </p:nvPr>
        </p:nvSpPr>
        <p:spPr>
          <a:xfrm>
            <a:off x="10319385" y="6057265"/>
            <a:ext cx="1872615" cy="800735"/>
          </a:xfrm>
          <a:custGeom>
            <a:gdLst>
              <a:gd name="connsiteX0" fmla="*/ 1267016 w 2192479"/>
              <a:gd name="connsiteY0" fmla="*/ 0 h 936989"/>
              <a:gd name="connsiteX1" fmla="*/ 2109873 w 2192479"/>
              <a:gd name="connsiteY1" fmla="*/ 302578 h 936989"/>
              <a:gd name="connsiteX2" fmla="*/ 2192479 w 2192479"/>
              <a:gd name="connsiteY2" fmla="*/ 377655 h 936989"/>
              <a:gd name="connsiteX3" fmla="*/ 2192479 w 2192479"/>
              <a:gd name="connsiteY3" fmla="*/ 936989 h 936989"/>
              <a:gd name="connsiteX4" fmla="*/ 0 w 2192479"/>
              <a:gd name="connsiteY4" fmla="*/ 936989 h 936989"/>
              <a:gd name="connsiteX5" fmla="*/ 1534 w 2192479"/>
              <a:gd name="connsiteY5" fmla="*/ 931024 h 936989"/>
              <a:gd name="connsiteX6" fmla="*/ 1267016 w 2192479"/>
              <a:gd name="connsiteY6" fmla="*/ 0 h 9369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2192479" h="936989">
                <a:moveTo>
                  <a:pt x="1267016" y="0"/>
                </a:moveTo>
                <a:cubicBezTo>
                  <a:pt x="1587182" y="0"/>
                  <a:pt x="1880826" y="113551"/>
                  <a:pt x="2109873" y="302578"/>
                </a:cubicBezTo>
                <a:lnTo>
                  <a:pt x="2192479" y="377655"/>
                </a:lnTo>
                <a:lnTo>
                  <a:pt x="2192479" y="936989"/>
                </a:lnTo>
                <a:lnTo>
                  <a:pt x="0" y="936989"/>
                </a:lnTo>
                <a:lnTo>
                  <a:pt x="1534" y="931024"/>
                </a:lnTo>
                <a:cubicBezTo>
                  <a:pt x="169301" y="391636"/>
                  <a:pt x="672423" y="0"/>
                  <a:pt x="1267016" y="0"/>
                </a:cubicBezTo>
                <a:close/>
              </a:path>
            </a:pathLst>
          </a:cu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674" name="KSO_TEMPLATE" hidden="1"/>
          <p:cNvSpPr/>
          <p:nvPr userDrawn="1">
            <p:custDataLst>
              <p:tags r:id="rId22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7412" r:id="rId2"/>
    <p:sldLayoutId id="2147487413" r:id="rId3"/>
    <p:sldLayoutId id="2147487414" r:id="rId4"/>
    <p:sldLayoutId id="2147487415" r:id="rId5"/>
    <p:sldLayoutId id="2147487416" r:id="rId6"/>
    <p:sldLayoutId id="2147487417" r:id="rId7"/>
    <p:sldLayoutId id="2147487418" r:id="rId8"/>
    <p:sldLayoutId id="2147487419" r:id="rId9"/>
    <p:sldLayoutId id="2147487420" r:id="rId10"/>
    <p:sldLayoutId id="21474874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28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213.xml" /><Relationship Id="rId4" Type="http://schemas.openxmlformats.org/officeDocument/2006/relationships/tags" Target="../tags/tag214.xml" /><Relationship Id="rId5" Type="http://schemas.openxmlformats.org/officeDocument/2006/relationships/tags" Target="../tags/tag215.xml" /><Relationship Id="rId6" Type="http://schemas.openxmlformats.org/officeDocument/2006/relationships/tags" Target="../tags/tag216.xml" /><Relationship Id="rId7" Type="http://schemas.openxmlformats.org/officeDocument/2006/relationships/tags" Target="../tags/tag217.xml" /><Relationship Id="rId8" Type="http://schemas.openxmlformats.org/officeDocument/2006/relationships/tags" Target="../tags/tag21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227.xml" /><Relationship Id="rId11" Type="http://schemas.openxmlformats.org/officeDocument/2006/relationships/tags" Target="../tags/tag228.xml" /><Relationship Id="rId12" Type="http://schemas.openxmlformats.org/officeDocument/2006/relationships/tags" Target="../tags/tag229.xml" /><Relationship Id="rId13" Type="http://schemas.openxmlformats.org/officeDocument/2006/relationships/tags" Target="../tags/tag230.xml" /><Relationship Id="rId14" Type="http://schemas.openxmlformats.org/officeDocument/2006/relationships/tags" Target="../tags/tag231.xml" /><Relationship Id="rId15" Type="http://schemas.openxmlformats.org/officeDocument/2006/relationships/tags" Target="../tags/tag232.xml" /><Relationship Id="rId16" Type="http://schemas.openxmlformats.org/officeDocument/2006/relationships/tags" Target="../tags/tag233.xml" /><Relationship Id="rId17" Type="http://schemas.openxmlformats.org/officeDocument/2006/relationships/tags" Target="../tags/tag234.xml" /><Relationship Id="rId18" Type="http://schemas.openxmlformats.org/officeDocument/2006/relationships/tags" Target="../tags/tag235.xml" /><Relationship Id="rId19" Type="http://schemas.openxmlformats.org/officeDocument/2006/relationships/tags" Target="../tags/tag236.xml" /><Relationship Id="rId2" Type="http://schemas.openxmlformats.org/officeDocument/2006/relationships/tags" Target="../tags/tag219.xml" /><Relationship Id="rId20" Type="http://schemas.openxmlformats.org/officeDocument/2006/relationships/tags" Target="../tags/tag237.xml" /><Relationship Id="rId21" Type="http://schemas.openxmlformats.org/officeDocument/2006/relationships/tags" Target="../tags/tag238.xml" /><Relationship Id="rId3" Type="http://schemas.openxmlformats.org/officeDocument/2006/relationships/tags" Target="../tags/tag220.xml" /><Relationship Id="rId4" Type="http://schemas.openxmlformats.org/officeDocument/2006/relationships/tags" Target="../tags/tag221.xml" /><Relationship Id="rId5" Type="http://schemas.openxmlformats.org/officeDocument/2006/relationships/tags" Target="../tags/tag222.xml" /><Relationship Id="rId6" Type="http://schemas.openxmlformats.org/officeDocument/2006/relationships/tags" Target="../tags/tag223.xml" /><Relationship Id="rId7" Type="http://schemas.openxmlformats.org/officeDocument/2006/relationships/tags" Target="../tags/tag224.xml" /><Relationship Id="rId8" Type="http://schemas.openxmlformats.org/officeDocument/2006/relationships/tags" Target="../tags/tag225.xml" /><Relationship Id="rId9" Type="http://schemas.openxmlformats.org/officeDocument/2006/relationships/tags" Target="../tags/tag22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39.xml" /><Relationship Id="rId3" Type="http://schemas.openxmlformats.org/officeDocument/2006/relationships/tags" Target="../tags/tag240.xml" /><Relationship Id="rId4" Type="http://schemas.openxmlformats.org/officeDocument/2006/relationships/tags" Target="../tags/tag241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42.xml" /><Relationship Id="rId3" Type="http://schemas.openxmlformats.org/officeDocument/2006/relationships/tags" Target="../tags/tag243.xml" /><Relationship Id="rId4" Type="http://schemas.openxmlformats.org/officeDocument/2006/relationships/tags" Target="../tags/tag24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3.xml" /><Relationship Id="rId11" Type="http://schemas.openxmlformats.org/officeDocument/2006/relationships/tags" Target="../tags/tag254.xml" /><Relationship Id="rId12" Type="http://schemas.openxmlformats.org/officeDocument/2006/relationships/tags" Target="../tags/tag255.xml" /><Relationship Id="rId13" Type="http://schemas.openxmlformats.org/officeDocument/2006/relationships/tags" Target="../tags/tag256.xml" /><Relationship Id="rId14" Type="http://schemas.openxmlformats.org/officeDocument/2006/relationships/tags" Target="../tags/tag257.xml" /><Relationship Id="rId15" Type="http://schemas.openxmlformats.org/officeDocument/2006/relationships/tags" Target="../tags/tag258.xml" /><Relationship Id="rId16" Type="http://schemas.openxmlformats.org/officeDocument/2006/relationships/tags" Target="../tags/tag259.xml" /><Relationship Id="rId17" Type="http://schemas.openxmlformats.org/officeDocument/2006/relationships/tags" Target="../tags/tag260.xml" /><Relationship Id="rId18" Type="http://schemas.openxmlformats.org/officeDocument/2006/relationships/tags" Target="../tags/tag261.xml" /><Relationship Id="rId19" Type="http://schemas.openxmlformats.org/officeDocument/2006/relationships/tags" Target="../tags/tag262.xml" /><Relationship Id="rId2" Type="http://schemas.openxmlformats.org/officeDocument/2006/relationships/tags" Target="../tags/tag245.xml" /><Relationship Id="rId20" Type="http://schemas.openxmlformats.org/officeDocument/2006/relationships/tags" Target="../tags/tag263.xml" /><Relationship Id="rId21" Type="http://schemas.openxmlformats.org/officeDocument/2006/relationships/tags" Target="../tags/tag264.xml" /><Relationship Id="rId3" Type="http://schemas.openxmlformats.org/officeDocument/2006/relationships/tags" Target="../tags/tag246.xml" /><Relationship Id="rId4" Type="http://schemas.openxmlformats.org/officeDocument/2006/relationships/tags" Target="../tags/tag247.xml" /><Relationship Id="rId5" Type="http://schemas.openxmlformats.org/officeDocument/2006/relationships/tags" Target="../tags/tag248.xml" /><Relationship Id="rId6" Type="http://schemas.openxmlformats.org/officeDocument/2006/relationships/tags" Target="../tags/tag249.xml" /><Relationship Id="rId7" Type="http://schemas.openxmlformats.org/officeDocument/2006/relationships/tags" Target="../tags/tag250.xml" /><Relationship Id="rId8" Type="http://schemas.openxmlformats.org/officeDocument/2006/relationships/tags" Target="../tags/tag251.xml" /><Relationship Id="rId9" Type="http://schemas.openxmlformats.org/officeDocument/2006/relationships/tags" Target="../tags/tag252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3.xml" /><Relationship Id="rId11" Type="http://schemas.openxmlformats.org/officeDocument/2006/relationships/tags" Target="../tags/tag274.xml" /><Relationship Id="rId12" Type="http://schemas.openxmlformats.org/officeDocument/2006/relationships/tags" Target="../tags/tag275.xml" /><Relationship Id="rId13" Type="http://schemas.openxmlformats.org/officeDocument/2006/relationships/tags" Target="../tags/tag276.xml" /><Relationship Id="rId14" Type="http://schemas.openxmlformats.org/officeDocument/2006/relationships/tags" Target="../tags/tag277.xml" /><Relationship Id="rId15" Type="http://schemas.openxmlformats.org/officeDocument/2006/relationships/tags" Target="../tags/tag278.xml" /><Relationship Id="rId16" Type="http://schemas.openxmlformats.org/officeDocument/2006/relationships/tags" Target="../tags/tag279.xml" /><Relationship Id="rId17" Type="http://schemas.openxmlformats.org/officeDocument/2006/relationships/tags" Target="../tags/tag280.xml" /><Relationship Id="rId18" Type="http://schemas.openxmlformats.org/officeDocument/2006/relationships/tags" Target="../tags/tag281.xml" /><Relationship Id="rId19" Type="http://schemas.openxmlformats.org/officeDocument/2006/relationships/tags" Target="../tags/tag282.xml" /><Relationship Id="rId2" Type="http://schemas.openxmlformats.org/officeDocument/2006/relationships/tags" Target="../tags/tag265.xml" /><Relationship Id="rId20" Type="http://schemas.openxmlformats.org/officeDocument/2006/relationships/tags" Target="../tags/tag283.xml" /><Relationship Id="rId21" Type="http://schemas.openxmlformats.org/officeDocument/2006/relationships/tags" Target="../tags/tag284.xml" /><Relationship Id="rId3" Type="http://schemas.openxmlformats.org/officeDocument/2006/relationships/tags" Target="../tags/tag266.xml" /><Relationship Id="rId4" Type="http://schemas.openxmlformats.org/officeDocument/2006/relationships/tags" Target="../tags/tag267.xml" /><Relationship Id="rId5" Type="http://schemas.openxmlformats.org/officeDocument/2006/relationships/tags" Target="../tags/tag268.xml" /><Relationship Id="rId6" Type="http://schemas.openxmlformats.org/officeDocument/2006/relationships/tags" Target="../tags/tag269.xml" /><Relationship Id="rId7" Type="http://schemas.openxmlformats.org/officeDocument/2006/relationships/tags" Target="../tags/tag270.xml" /><Relationship Id="rId8" Type="http://schemas.openxmlformats.org/officeDocument/2006/relationships/tags" Target="../tags/tag271.xml" /><Relationship Id="rId9" Type="http://schemas.openxmlformats.org/officeDocument/2006/relationships/tags" Target="../tags/tag2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93.xml" /><Relationship Id="rId11" Type="http://schemas.openxmlformats.org/officeDocument/2006/relationships/tags" Target="../tags/tag294.xml" /><Relationship Id="rId12" Type="http://schemas.openxmlformats.org/officeDocument/2006/relationships/tags" Target="../tags/tag295.xml" /><Relationship Id="rId13" Type="http://schemas.openxmlformats.org/officeDocument/2006/relationships/tags" Target="../tags/tag296.xml" /><Relationship Id="rId14" Type="http://schemas.openxmlformats.org/officeDocument/2006/relationships/tags" Target="../tags/tag297.xml" /><Relationship Id="rId15" Type="http://schemas.openxmlformats.org/officeDocument/2006/relationships/tags" Target="../tags/tag298.xml" /><Relationship Id="rId16" Type="http://schemas.openxmlformats.org/officeDocument/2006/relationships/tags" Target="../tags/tag299.xml" /><Relationship Id="rId17" Type="http://schemas.openxmlformats.org/officeDocument/2006/relationships/tags" Target="../tags/tag300.xml" /><Relationship Id="rId18" Type="http://schemas.openxmlformats.org/officeDocument/2006/relationships/tags" Target="../tags/tag301.xml" /><Relationship Id="rId19" Type="http://schemas.openxmlformats.org/officeDocument/2006/relationships/tags" Target="../tags/tag302.xml" /><Relationship Id="rId2" Type="http://schemas.openxmlformats.org/officeDocument/2006/relationships/tags" Target="../tags/tag285.xml" /><Relationship Id="rId20" Type="http://schemas.openxmlformats.org/officeDocument/2006/relationships/tags" Target="../tags/tag303.xml" /><Relationship Id="rId21" Type="http://schemas.openxmlformats.org/officeDocument/2006/relationships/tags" Target="../tags/tag304.xml" /><Relationship Id="rId22" Type="http://schemas.openxmlformats.org/officeDocument/2006/relationships/tags" Target="../tags/tag305.xml" /><Relationship Id="rId23" Type="http://schemas.openxmlformats.org/officeDocument/2006/relationships/tags" Target="../tags/tag306.xml" /><Relationship Id="rId24" Type="http://schemas.openxmlformats.org/officeDocument/2006/relationships/tags" Target="../tags/tag307.xml" /><Relationship Id="rId25" Type="http://schemas.openxmlformats.org/officeDocument/2006/relationships/tags" Target="../tags/tag308.xml" /><Relationship Id="rId3" Type="http://schemas.openxmlformats.org/officeDocument/2006/relationships/tags" Target="../tags/tag286.xml" /><Relationship Id="rId4" Type="http://schemas.openxmlformats.org/officeDocument/2006/relationships/tags" Target="../tags/tag287.xml" /><Relationship Id="rId5" Type="http://schemas.openxmlformats.org/officeDocument/2006/relationships/tags" Target="../tags/tag288.xml" /><Relationship Id="rId6" Type="http://schemas.openxmlformats.org/officeDocument/2006/relationships/tags" Target="../tags/tag289.xml" /><Relationship Id="rId7" Type="http://schemas.openxmlformats.org/officeDocument/2006/relationships/tags" Target="../tags/tag290.xml" /><Relationship Id="rId8" Type="http://schemas.openxmlformats.org/officeDocument/2006/relationships/tags" Target="../tags/tag291.xml" /><Relationship Id="rId9" Type="http://schemas.openxmlformats.org/officeDocument/2006/relationships/tags" Target="../tags/tag29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17.xml" /><Relationship Id="rId11" Type="http://schemas.openxmlformats.org/officeDocument/2006/relationships/tags" Target="../tags/tag318.xml" /><Relationship Id="rId12" Type="http://schemas.openxmlformats.org/officeDocument/2006/relationships/tags" Target="../tags/tag319.xml" /><Relationship Id="rId13" Type="http://schemas.openxmlformats.org/officeDocument/2006/relationships/tags" Target="../tags/tag320.xml" /><Relationship Id="rId14" Type="http://schemas.openxmlformats.org/officeDocument/2006/relationships/tags" Target="../tags/tag321.xml" /><Relationship Id="rId15" Type="http://schemas.openxmlformats.org/officeDocument/2006/relationships/tags" Target="../tags/tag322.xml" /><Relationship Id="rId16" Type="http://schemas.openxmlformats.org/officeDocument/2006/relationships/tags" Target="../tags/tag323.xml" /><Relationship Id="rId17" Type="http://schemas.openxmlformats.org/officeDocument/2006/relationships/tags" Target="../tags/tag324.xml" /><Relationship Id="rId18" Type="http://schemas.openxmlformats.org/officeDocument/2006/relationships/tags" Target="../tags/tag325.xml" /><Relationship Id="rId19" Type="http://schemas.openxmlformats.org/officeDocument/2006/relationships/tags" Target="../tags/tag326.xml" /><Relationship Id="rId2" Type="http://schemas.openxmlformats.org/officeDocument/2006/relationships/tags" Target="../tags/tag309.xml" /><Relationship Id="rId20" Type="http://schemas.openxmlformats.org/officeDocument/2006/relationships/tags" Target="../tags/tag327.xml" /><Relationship Id="rId21" Type="http://schemas.openxmlformats.org/officeDocument/2006/relationships/tags" Target="../tags/tag328.xml" /><Relationship Id="rId3" Type="http://schemas.openxmlformats.org/officeDocument/2006/relationships/tags" Target="../tags/tag310.xml" /><Relationship Id="rId4" Type="http://schemas.openxmlformats.org/officeDocument/2006/relationships/tags" Target="../tags/tag311.xml" /><Relationship Id="rId5" Type="http://schemas.openxmlformats.org/officeDocument/2006/relationships/tags" Target="../tags/tag312.xml" /><Relationship Id="rId6" Type="http://schemas.openxmlformats.org/officeDocument/2006/relationships/tags" Target="../tags/tag313.xml" /><Relationship Id="rId7" Type="http://schemas.openxmlformats.org/officeDocument/2006/relationships/tags" Target="../tags/tag314.xml" /><Relationship Id="rId8" Type="http://schemas.openxmlformats.org/officeDocument/2006/relationships/tags" Target="../tags/tag315.xml" /><Relationship Id="rId9" Type="http://schemas.openxmlformats.org/officeDocument/2006/relationships/tags" Target="../tags/tag316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29.xml" /><Relationship Id="rId3" Type="http://schemas.openxmlformats.org/officeDocument/2006/relationships/tags" Target="../tags/tag330.xml" /><Relationship Id="rId4" Type="http://schemas.openxmlformats.org/officeDocument/2006/relationships/tags" Target="../tags/tag331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40.xml" /><Relationship Id="rId11" Type="http://schemas.openxmlformats.org/officeDocument/2006/relationships/tags" Target="../tags/tag341.xml" /><Relationship Id="rId12" Type="http://schemas.openxmlformats.org/officeDocument/2006/relationships/tags" Target="../tags/tag342.xml" /><Relationship Id="rId13" Type="http://schemas.openxmlformats.org/officeDocument/2006/relationships/tags" Target="../tags/tag343.xml" /><Relationship Id="rId2" Type="http://schemas.openxmlformats.org/officeDocument/2006/relationships/tags" Target="../tags/tag332.xml" /><Relationship Id="rId3" Type="http://schemas.openxmlformats.org/officeDocument/2006/relationships/tags" Target="../tags/tag333.xml" /><Relationship Id="rId4" Type="http://schemas.openxmlformats.org/officeDocument/2006/relationships/tags" Target="../tags/tag334.xml" /><Relationship Id="rId5" Type="http://schemas.openxmlformats.org/officeDocument/2006/relationships/tags" Target="../tags/tag335.xml" /><Relationship Id="rId6" Type="http://schemas.openxmlformats.org/officeDocument/2006/relationships/tags" Target="../tags/tag336.xml" /><Relationship Id="rId7" Type="http://schemas.openxmlformats.org/officeDocument/2006/relationships/tags" Target="../tags/tag337.xml" /><Relationship Id="rId8" Type="http://schemas.openxmlformats.org/officeDocument/2006/relationships/tags" Target="../tags/tag338.xml" /><Relationship Id="rId9" Type="http://schemas.openxmlformats.org/officeDocument/2006/relationships/tags" Target="../tags/tag33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52.xml" /><Relationship Id="rId11" Type="http://schemas.openxmlformats.org/officeDocument/2006/relationships/tags" Target="../tags/tag353.xml" /><Relationship Id="rId12" Type="http://schemas.openxmlformats.org/officeDocument/2006/relationships/tags" Target="../tags/tag354.xml" /><Relationship Id="rId13" Type="http://schemas.openxmlformats.org/officeDocument/2006/relationships/tags" Target="../tags/tag355.xml" /><Relationship Id="rId14" Type="http://schemas.openxmlformats.org/officeDocument/2006/relationships/tags" Target="../tags/tag356.xml" /><Relationship Id="rId15" Type="http://schemas.openxmlformats.org/officeDocument/2006/relationships/tags" Target="../tags/tag357.xml" /><Relationship Id="rId16" Type="http://schemas.openxmlformats.org/officeDocument/2006/relationships/tags" Target="../tags/tag358.xml" /><Relationship Id="rId17" Type="http://schemas.openxmlformats.org/officeDocument/2006/relationships/tags" Target="../tags/tag359.xml" /><Relationship Id="rId18" Type="http://schemas.openxmlformats.org/officeDocument/2006/relationships/tags" Target="../tags/tag360.xml" /><Relationship Id="rId19" Type="http://schemas.openxmlformats.org/officeDocument/2006/relationships/tags" Target="../tags/tag361.xml" /><Relationship Id="rId2" Type="http://schemas.openxmlformats.org/officeDocument/2006/relationships/tags" Target="../tags/tag344.xml" /><Relationship Id="rId20" Type="http://schemas.openxmlformats.org/officeDocument/2006/relationships/tags" Target="../tags/tag362.xml" /><Relationship Id="rId21" Type="http://schemas.openxmlformats.org/officeDocument/2006/relationships/tags" Target="../tags/tag363.xml" /><Relationship Id="rId22" Type="http://schemas.openxmlformats.org/officeDocument/2006/relationships/tags" Target="../tags/tag364.xml" /><Relationship Id="rId23" Type="http://schemas.openxmlformats.org/officeDocument/2006/relationships/tags" Target="../tags/tag365.xml" /><Relationship Id="rId24" Type="http://schemas.openxmlformats.org/officeDocument/2006/relationships/tags" Target="../tags/tag366.xml" /><Relationship Id="rId25" Type="http://schemas.openxmlformats.org/officeDocument/2006/relationships/tags" Target="../tags/tag367.xml" /><Relationship Id="rId3" Type="http://schemas.openxmlformats.org/officeDocument/2006/relationships/tags" Target="../tags/tag345.xml" /><Relationship Id="rId4" Type="http://schemas.openxmlformats.org/officeDocument/2006/relationships/tags" Target="../tags/tag346.xml" /><Relationship Id="rId5" Type="http://schemas.openxmlformats.org/officeDocument/2006/relationships/tags" Target="../tags/tag347.xml" /><Relationship Id="rId6" Type="http://schemas.openxmlformats.org/officeDocument/2006/relationships/tags" Target="../tags/tag348.xml" /><Relationship Id="rId7" Type="http://schemas.openxmlformats.org/officeDocument/2006/relationships/tags" Target="../tags/tag349.xml" /><Relationship Id="rId8" Type="http://schemas.openxmlformats.org/officeDocument/2006/relationships/tags" Target="../tags/tag350.xml" /><Relationship Id="rId9" Type="http://schemas.openxmlformats.org/officeDocument/2006/relationships/tags" Target="../tags/tag351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368.xml" /><Relationship Id="rId3" Type="http://schemas.openxmlformats.org/officeDocument/2006/relationships/tags" Target="../tags/tag369.xml" /><Relationship Id="rId4" Type="http://schemas.openxmlformats.org/officeDocument/2006/relationships/tags" Target="../tags/tag370.xml" /><Relationship Id="rId5" Type="http://schemas.openxmlformats.org/officeDocument/2006/relationships/tags" Target="../tags/tag371.xml" /><Relationship Id="rId6" Type="http://schemas.openxmlformats.org/officeDocument/2006/relationships/tags" Target="../tags/tag372.xml" /><Relationship Id="rId7" Type="http://schemas.openxmlformats.org/officeDocument/2006/relationships/tags" Target="../tags/tag37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382.xml" /><Relationship Id="rId11" Type="http://schemas.openxmlformats.org/officeDocument/2006/relationships/tags" Target="../tags/tag383.xml" /><Relationship Id="rId12" Type="http://schemas.openxmlformats.org/officeDocument/2006/relationships/tags" Target="../tags/tag384.xml" /><Relationship Id="rId13" Type="http://schemas.openxmlformats.org/officeDocument/2006/relationships/tags" Target="../tags/tag385.xml" /><Relationship Id="rId14" Type="http://schemas.openxmlformats.org/officeDocument/2006/relationships/tags" Target="../tags/tag386.xml" /><Relationship Id="rId15" Type="http://schemas.openxmlformats.org/officeDocument/2006/relationships/tags" Target="../tags/tag387.xml" /><Relationship Id="rId16" Type="http://schemas.openxmlformats.org/officeDocument/2006/relationships/tags" Target="../tags/tag388.xml" /><Relationship Id="rId2" Type="http://schemas.openxmlformats.org/officeDocument/2006/relationships/tags" Target="../tags/tag374.xml" /><Relationship Id="rId3" Type="http://schemas.openxmlformats.org/officeDocument/2006/relationships/tags" Target="../tags/tag375.xml" /><Relationship Id="rId4" Type="http://schemas.openxmlformats.org/officeDocument/2006/relationships/tags" Target="../tags/tag376.xml" /><Relationship Id="rId5" Type="http://schemas.openxmlformats.org/officeDocument/2006/relationships/tags" Target="../tags/tag377.xml" /><Relationship Id="rId6" Type="http://schemas.openxmlformats.org/officeDocument/2006/relationships/tags" Target="../tags/tag378.xml" /><Relationship Id="rId7" Type="http://schemas.openxmlformats.org/officeDocument/2006/relationships/tags" Target="../tags/tag379.xml" /><Relationship Id="rId8" Type="http://schemas.openxmlformats.org/officeDocument/2006/relationships/tags" Target="../tags/tag380.xml" /><Relationship Id="rId9" Type="http://schemas.openxmlformats.org/officeDocument/2006/relationships/tags" Target="../tags/tag381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389.xml" /><Relationship Id="rId3" Type="http://schemas.openxmlformats.org/officeDocument/2006/relationships/tags" Target="../tags/tag390.xml" /><Relationship Id="rId4" Type="http://schemas.openxmlformats.org/officeDocument/2006/relationships/tags" Target="../tags/tag391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8514230023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1656000"/>
            <a:ext cx="10515600" cy="1800000"/>
          </a:xfrm>
        </p:spPr>
        <p:txBody>
          <a:bodyPr/>
          <a:lstStyle/>
          <a:p>
            <a:r>
              <a:rPr lang="zh-CN" altLang="en-US"/>
              <a:t>城规复习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838200" y="3600000"/>
            <a:ext cx="10515600" cy="972000"/>
          </a:xfrm>
        </p:spPr>
        <p:txBody>
          <a:bodyPr/>
          <a:lstStyle/>
          <a:p>
            <a:r>
              <a:rPr lang="en-US" altLang="zh-CN" err="1"/>
              <a:t>,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4294967295"/>
            <p:custDataLst>
              <p:tags r:id="rId5"/>
            </p:custDataLst>
          </p:nvPr>
        </p:nvSpPr>
        <p:spPr>
          <a:xfrm>
            <a:off x="533083" y="330200"/>
            <a:ext cx="1432877" cy="503238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US" altLang="zh-CN" sz="1200" b="1"/>
              <a:t>YOUR  LOGO</a:t>
            </a:r>
            <a:endParaRPr lang="zh-CN" altLang="en-US" sz="1200" b="1"/>
          </a:p>
        </p:txBody>
      </p:sp>
      <p:sp>
        <p:nvSpPr>
          <p:cNvPr id="1048654" name="日期时间"/>
          <p:cNvSpPr>
            <a:spLocks noGrp="1"/>
          </p:cNvSpPr>
          <p:nvPr>
            <p:ph type="body" sz="quarter" idx="4294967295"/>
            <p:custDataLst>
              <p:tags r:id="rId6"/>
            </p:custDataLst>
          </p:nvPr>
        </p:nvSpPr>
        <p:spPr>
          <a:xfrm>
            <a:off x="8867500" y="331469"/>
            <a:ext cx="2880000" cy="504000"/>
          </a:xfrm>
        </p:spPr>
        <p:txBody>
          <a:bodyPr anchor="ctr">
            <a:normAutofit/>
          </a:bodyPr>
          <a:lstStyle/>
          <a:p>
            <a:pPr marL="0" indent="0" algn="r">
              <a:buNone/>
            </a:pPr>
            <a:r>
              <a:rPr lang="en-US" altLang="zh-CN" sz="1200" b="1">
                <a:solidFill>
                  <a:schemeClr val="accent6"/>
                </a:solidFill>
              </a:rPr>
              <a:t>20XX.XX.XX</a:t>
            </a:r>
            <a:endParaRPr lang="en-US" altLang="zh-CN" sz="1200" b="1">
              <a:solidFill>
                <a:schemeClr val="accent6"/>
              </a:solidFill>
            </a:endParaRPr>
          </a:p>
        </p:txBody>
      </p:sp>
      <p:sp>
        <p:nvSpPr>
          <p:cNvPr id="1048656" name="署名"/>
          <p:cNvSpPr>
            <a:spLocks noGrp="1"/>
          </p:cNvSpPr>
          <p:nvPr>
            <p:ph type="body" sz="quarter" idx="17"/>
            <p:custDataLst>
              <p:tags r:id="rId7"/>
            </p:custDataLst>
          </p:nvPr>
        </p:nvSpPr>
        <p:spPr>
          <a:xfrm>
            <a:off x="4781550" y="4586288"/>
            <a:ext cx="2743200" cy="503237"/>
          </a:xfrm>
        </p:spPr>
        <p:txBody>
          <a:bodyPr>
            <a:normAutofit/>
          </a:bodyPr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8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918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38200" y="1780829"/>
            <a:ext cx="1269252" cy="2688797"/>
          </a:xfrm>
        </p:spPr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目录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  <p:sp>
        <p:nvSpPr>
          <p:cNvPr id="1049186" name="序号"/>
          <p:cNvSpPr txBox="1"/>
          <p:nvPr>
            <p:custDataLst>
              <p:tags r:id="rId3"/>
            </p:custDataLst>
          </p:nvPr>
        </p:nvSpPr>
        <p:spPr>
          <a:xfrm>
            <a:off x="4543425" y="881380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88" name="项标题"/>
          <p:cNvSpPr txBox="1"/>
          <p:nvPr>
            <p:custDataLst>
              <p:tags r:id="rId4"/>
            </p:custDataLst>
          </p:nvPr>
        </p:nvSpPr>
        <p:spPr>
          <a:xfrm>
            <a:off x="5334635" y="881380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0" name="任意多边形: 形状 14"/>
          <p:cNvSpPr/>
          <p:nvPr>
            <p:custDataLst>
              <p:tags r:id="rId5"/>
            </p:custDataLst>
          </p:nvPr>
        </p:nvSpPr>
        <p:spPr>
          <a:xfrm rot="5400000">
            <a:off x="4229100" y="9505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2" name="任意多边形: 形状 15"/>
          <p:cNvSpPr/>
          <p:nvPr>
            <p:custDataLst>
              <p:tags r:id="rId6"/>
            </p:custDataLst>
          </p:nvPr>
        </p:nvSpPr>
        <p:spPr>
          <a:xfrm rot="5400000">
            <a:off x="4229100" y="190309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94" name="序号"/>
          <p:cNvSpPr txBox="1"/>
          <p:nvPr>
            <p:custDataLst>
              <p:tags r:id="rId7"/>
            </p:custDataLst>
          </p:nvPr>
        </p:nvSpPr>
        <p:spPr>
          <a:xfrm>
            <a:off x="4543425" y="182943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196" name="项标题"/>
          <p:cNvSpPr txBox="1"/>
          <p:nvPr>
            <p:custDataLst>
              <p:tags r:id="rId8"/>
            </p:custDataLst>
          </p:nvPr>
        </p:nvSpPr>
        <p:spPr>
          <a:xfrm>
            <a:off x="5334635" y="182943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城市规划基本概念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198" name="任意多边形: 形状 16"/>
          <p:cNvSpPr/>
          <p:nvPr>
            <p:custDataLst>
              <p:tags r:id="rId9"/>
            </p:custDataLst>
          </p:nvPr>
        </p:nvSpPr>
        <p:spPr>
          <a:xfrm rot="5400000">
            <a:off x="4229100" y="28549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0" name="序号"/>
          <p:cNvSpPr txBox="1"/>
          <p:nvPr>
            <p:custDataLst>
              <p:tags r:id="rId10"/>
            </p:custDataLst>
          </p:nvPr>
        </p:nvSpPr>
        <p:spPr>
          <a:xfrm>
            <a:off x="4543425" y="277812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2" name="项标题"/>
          <p:cNvSpPr txBox="1"/>
          <p:nvPr>
            <p:custDataLst>
              <p:tags r:id="rId11"/>
            </p:custDataLst>
          </p:nvPr>
        </p:nvSpPr>
        <p:spPr>
          <a:xfrm>
            <a:off x="5334635" y="277812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城市规划体系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04" name="任意多边形: 形状 17"/>
          <p:cNvSpPr/>
          <p:nvPr>
            <p:custDataLst>
              <p:tags r:id="rId12"/>
            </p:custDataLst>
          </p:nvPr>
        </p:nvSpPr>
        <p:spPr>
          <a:xfrm rot="5400000">
            <a:off x="4229100" y="3807460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06" name="序号"/>
          <p:cNvSpPr txBox="1"/>
          <p:nvPr>
            <p:custDataLst>
              <p:tags r:id="rId13"/>
            </p:custDataLst>
          </p:nvPr>
        </p:nvSpPr>
        <p:spPr>
          <a:xfrm>
            <a:off x="4543425" y="372681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08" name="项标题"/>
          <p:cNvSpPr txBox="1"/>
          <p:nvPr>
            <p:custDataLst>
              <p:tags r:id="rId14"/>
            </p:custDataLst>
          </p:nvPr>
        </p:nvSpPr>
        <p:spPr>
          <a:xfrm>
            <a:off x="5334635" y="372681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城市规划思想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0" name="任意多边形: 形状 1"/>
          <p:cNvSpPr/>
          <p:nvPr>
            <p:custDataLst>
              <p:tags r:id="rId15"/>
            </p:custDataLst>
          </p:nvPr>
        </p:nvSpPr>
        <p:spPr>
          <a:xfrm rot="5400000">
            <a:off x="4229100" y="570420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6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2" name="序号"/>
          <p:cNvSpPr txBox="1"/>
          <p:nvPr>
            <p:custDataLst>
              <p:tags r:id="rId16"/>
            </p:custDataLst>
          </p:nvPr>
        </p:nvSpPr>
        <p:spPr>
          <a:xfrm>
            <a:off x="4543425" y="562419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06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14" name="项标题"/>
          <p:cNvSpPr txBox="1"/>
          <p:nvPr>
            <p:custDataLst>
              <p:tags r:id="rId17"/>
            </p:custDataLst>
          </p:nvPr>
        </p:nvSpPr>
        <p:spPr>
          <a:xfrm>
            <a:off x="5334635" y="562419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城市规划方法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9216" name="任意多边形: 形状 11"/>
          <p:cNvSpPr/>
          <p:nvPr>
            <p:custDataLst>
              <p:tags r:id="rId18"/>
            </p:custDataLst>
          </p:nvPr>
        </p:nvSpPr>
        <p:spPr>
          <a:xfrm rot="5400000">
            <a:off x="4229100" y="4755515"/>
            <a:ext cx="278130" cy="154305"/>
          </a:xfrm>
          <a:custGeom>
            <a:gdLst>
              <a:gd name="connsiteX0" fmla="*/ 0 w 1435112"/>
              <a:gd name="connsiteY0" fmla="*/ 717556 h 717556"/>
              <a:gd name="connsiteX1" fmla="*/ 717556 w 1435112"/>
              <a:gd name="connsiteY1" fmla="*/ 0 h 717556"/>
              <a:gd name="connsiteX2" fmla="*/ 1435112 w 1435112"/>
              <a:gd name="connsiteY2" fmla="*/ 717556 h 7175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435112" h="717556">
                <a:moveTo>
                  <a:pt x="0" y="717556"/>
                </a:moveTo>
                <a:lnTo>
                  <a:pt x="717556" y="0"/>
                </a:lnTo>
                <a:lnTo>
                  <a:pt x="1435112" y="717556"/>
                </a:lnTo>
                <a:close/>
              </a:path>
            </a:pathLst>
          </a:custGeom>
          <a:solidFill>
            <a:schemeClr val="accent2"/>
          </a:solidFill>
          <a:ln w="2934" cap="flat">
            <a:noFill/>
            <a:prstDash val="solid"/>
            <a:miter/>
          </a:ln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218" name="序号"/>
          <p:cNvSpPr txBox="1"/>
          <p:nvPr>
            <p:custDataLst>
              <p:tags r:id="rId19"/>
            </p:custDataLst>
          </p:nvPr>
        </p:nvSpPr>
        <p:spPr>
          <a:xfrm>
            <a:off x="4543425" y="4675505"/>
            <a:ext cx="658495" cy="9823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2400" b="1">
                <a:solidFill>
                  <a:schemeClr val="accent2"/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accent2"/>
              </a:solidFill>
              <a:latin typeface="+mj-ea"/>
              <a:ea typeface="+mj-ea"/>
            </a:endParaRPr>
          </a:p>
        </p:txBody>
      </p:sp>
      <p:sp>
        <p:nvSpPr>
          <p:cNvPr id="1049220" name="项标题"/>
          <p:cNvSpPr txBox="1"/>
          <p:nvPr>
            <p:custDataLst>
              <p:tags r:id="rId20"/>
            </p:custDataLst>
          </p:nvPr>
        </p:nvSpPr>
        <p:spPr>
          <a:xfrm>
            <a:off x="5334635" y="4675505"/>
            <a:ext cx="4208780" cy="981710"/>
          </a:xfrm>
          <a:prstGeom prst="rect">
            <a:avLst/>
          </a:prstGeom>
          <a:noFill/>
        </p:spPr>
        <p:txBody>
          <a:bodyPr wrap="square" lIns="0" tIns="0" rIns="0" bIns="0" rtlCol="0" anchor="t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城市规划内容</a:t>
            </a:r>
            <a:endParaRPr lang="zh-CN" altLang="en-US" sz="2400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936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936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01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951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城市规划基本概念</a:t>
            </a:r>
            <a:endParaRPr lang="zh-CN" altLang="en-US"/>
          </a:p>
        </p:txBody>
      </p:sp>
      <p:sp>
        <p:nvSpPr>
          <p:cNvPr id="104951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02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66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城市规划定义</a:t>
            </a:r>
            <a:endParaRPr lang="zh-CN" altLang="en-US"/>
          </a:p>
        </p:txBody>
      </p:sp>
      <p:sp>
        <p:nvSpPr>
          <p:cNvPr id="104966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6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7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城市规划是对城市空间资源的合理配置和利用，以实现城市可持续发展为目标。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城市规划需要综合考虑城市经济、社会、环境等多方面的因素，制定出科学合理的规划方案。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68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8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69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0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城市规划是城市发展的重要保障，对于提高城市生活质量、促进城市经济发展具有重要意义。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0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城市规划包括城市土地利用、交通规划、环境保护、历史文化保护等多个方面。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7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城市规划目的和任务</a:t>
            </a:r>
            <a:endParaRPr lang="zh-CN" altLang="en-US"/>
          </a:p>
        </p:txBody>
      </p:sp>
      <p:sp>
        <p:nvSpPr>
          <p:cNvPr id="104974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4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0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2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58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0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目的：提高城市生活质量，促进城市可持续发展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任务：保护历史文化遗产，传承城市文化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6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6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0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2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78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0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78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任务：改善城市生态环境，提高城市环境质量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78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任务：合理规划城市空间，优化城市功能布局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82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城市规划特点</a:t>
            </a:r>
            <a:endParaRPr lang="zh-CN" altLang="en-US"/>
          </a:p>
        </p:txBody>
      </p:sp>
      <p:sp>
        <p:nvSpPr>
          <p:cNvPr id="1049826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28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0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2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综合性：涉及城市经济、社会、文化、环境等多个方面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34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6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38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0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科学性：运用科学方法和技术进行规划设计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42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4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6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48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长期性：规划期限较长，需要长期实施和调整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0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2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4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56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民主性：尊重公众意见，注重公众参与和利益平衡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58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0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2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4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整体性：注重城市整体布局和功能分区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866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68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0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872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可操作性：规划方案需要具备可实施性和可操作性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91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城市规划基本原则</a:t>
            </a:r>
            <a:endParaRPr lang="zh-CN" altLang="en-US"/>
          </a:p>
        </p:txBody>
      </p:sp>
      <p:sp>
        <p:nvSpPr>
          <p:cNvPr id="1049914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6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18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0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2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4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6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28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整体性原则：城市规划应考虑城市整体发展，注重城市各部分之间的协调和统一。</a:t>
            </a:r>
            <a:endParaRPr kumimoji="0" lang="zh-CN" altLang="en-US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3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社会公平原则：城市规划应注重社会公平，保障不同社会群体在城市发展中的权益。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34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6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38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0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2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4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6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48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9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经济效率原则：城市规划应注重经济效益，提高城市经济效率，促进城市经济发展。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可持续发展原则：城市规划应注重环境保护和资源节约，实现城市可持续发展。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99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城市规划体系</a:t>
            </a:r>
            <a:endParaRPr lang="zh-CN" altLang="en-US"/>
          </a:p>
        </p:txBody>
      </p:sp>
      <p:sp>
        <p:nvSpPr>
          <p:cNvPr id="104999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03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50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城市规划法规体系</a:t>
            </a:r>
            <a:endParaRPr lang="zh-CN" altLang="en-US"/>
          </a:p>
        </p:txBody>
      </p:sp>
      <p:sp>
        <p:nvSpPr>
          <p:cNvPr id="1050144" name="任意多边形 20"/>
          <p:cNvSpPr/>
          <p:nvPr>
            <p:custDataLst>
              <p:tags r:id="rId2"/>
            </p:custDataLst>
          </p:nvPr>
        </p:nvSpPr>
        <p:spPr>
          <a:xfrm rot="2700000">
            <a:off x="16759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46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3175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法规体系：包括国家法律法规、地方性法规、部门规章等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48" name="矩形 42"/>
          <p:cNvSpPr/>
          <p:nvPr>
            <p:custDataLst>
              <p:tags r:id="rId4"/>
            </p:custDataLst>
          </p:nvPr>
        </p:nvSpPr>
        <p:spPr>
          <a:xfrm>
            <a:off x="14505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0" name="任意多边形 18"/>
          <p:cNvSpPr/>
          <p:nvPr>
            <p:custDataLst>
              <p:tags r:id="rId5"/>
            </p:custDataLst>
          </p:nvPr>
        </p:nvSpPr>
        <p:spPr>
          <a:xfrm rot="5400000">
            <a:off x="41923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2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8332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法规内容：涉及城市规划的制定、实施、监督、评估等方面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54" name="矩形 43"/>
          <p:cNvSpPr/>
          <p:nvPr>
            <p:custDataLst>
              <p:tags r:id="rId7"/>
            </p:custDataLst>
          </p:nvPr>
        </p:nvSpPr>
        <p:spPr>
          <a:xfrm>
            <a:off x="39669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6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67080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58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3496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法规作用：保障城市规划的科学性、合理性和合法性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0" name="矩形 44"/>
          <p:cNvSpPr/>
          <p:nvPr>
            <p:custDataLst>
              <p:tags r:id="rId10"/>
            </p:custDataLst>
          </p:nvPr>
        </p:nvSpPr>
        <p:spPr>
          <a:xfrm>
            <a:off x="64819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62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2237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16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88653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法规更新：随着城市发展，法规需要不断更新和完善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166" name="矩形 45"/>
          <p:cNvSpPr/>
          <p:nvPr>
            <p:custDataLst>
              <p:tags r:id="rId13"/>
            </p:custDataLst>
          </p:nvPr>
        </p:nvSpPr>
        <p:spPr>
          <a:xfrm>
            <a:off x="89983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5020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城市规划行政体系</a:t>
            </a:r>
            <a:endParaRPr lang="zh-CN" altLang="en-US"/>
          </a:p>
        </p:txBody>
      </p:sp>
      <p:sp>
        <p:nvSpPr>
          <p:cNvPr id="1050208" name="对角圆角矩形 52"/>
          <p:cNvSpPr/>
          <p:nvPr>
            <p:custDataLst>
              <p:tags r:id="rId2"/>
            </p:custDataLst>
          </p:nvPr>
        </p:nvSpPr>
        <p:spPr>
          <a:xfrm>
            <a:off x="838200" y="1554408"/>
            <a:ext cx="5036170" cy="1226602"/>
          </a:xfrm>
          <a:prstGeom prst="round2DiagRect">
            <a:avLst>
              <a:gd name="adj1" fmla="val 18403"/>
              <a:gd name="adj2" fmla="val 15999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10" name="对角圆角矩形 53"/>
          <p:cNvSpPr/>
          <p:nvPr>
            <p:custDataLst>
              <p:tags r:id="rId3"/>
            </p:custDataLst>
          </p:nvPr>
        </p:nvSpPr>
        <p:spPr>
          <a:xfrm>
            <a:off x="838200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12" name="直角三角形 54"/>
          <p:cNvSpPr/>
          <p:nvPr>
            <p:custDataLst>
              <p:tags r:id="rId4"/>
            </p:custDataLst>
          </p:nvPr>
        </p:nvSpPr>
        <p:spPr>
          <a:xfrm>
            <a:off x="1342589" y="1427836"/>
            <a:ext cx="75943" cy="126572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14" name="文本框 56"/>
          <p:cNvSpPr txBox="1"/>
          <p:nvPr>
            <p:custDataLst>
              <p:tags r:id="rId5"/>
            </p:custDataLst>
          </p:nvPr>
        </p:nvSpPr>
        <p:spPr>
          <a:xfrm>
            <a:off x="1375498" y="1605670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城市规划行政主管部门：负责城市规划的制定、实施和监督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16" name="对角圆角矩形 9"/>
          <p:cNvSpPr/>
          <p:nvPr>
            <p:custDataLst>
              <p:tags r:id="rId6"/>
            </p:custDataLst>
          </p:nvPr>
        </p:nvSpPr>
        <p:spPr>
          <a:xfrm>
            <a:off x="6317501" y="1554408"/>
            <a:ext cx="5036170" cy="1226602"/>
          </a:xfrm>
          <a:prstGeom prst="round2DiagRect">
            <a:avLst>
              <a:gd name="adj1" fmla="val 18419"/>
              <a:gd name="adj2" fmla="val 14126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18" name="对角圆角矩形 10"/>
          <p:cNvSpPr/>
          <p:nvPr>
            <p:custDataLst>
              <p:tags r:id="rId7"/>
            </p:custDataLst>
          </p:nvPr>
        </p:nvSpPr>
        <p:spPr>
          <a:xfrm>
            <a:off x="6317501" y="1427203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20" name="直角三角形 11"/>
          <p:cNvSpPr/>
          <p:nvPr>
            <p:custDataLst>
              <p:tags r:id="rId8"/>
            </p:custDataLst>
          </p:nvPr>
        </p:nvSpPr>
        <p:spPr>
          <a:xfrm>
            <a:off x="6821257" y="1427836"/>
            <a:ext cx="75943" cy="126572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22" name="文本框 12"/>
          <p:cNvSpPr txBox="1"/>
          <p:nvPr>
            <p:custDataLst>
              <p:tags r:id="rId9"/>
            </p:custDataLst>
          </p:nvPr>
        </p:nvSpPr>
        <p:spPr>
          <a:xfrm>
            <a:off x="6854166" y="1611998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城市规划实施机构：负责城市规划的具体实施和监督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24" name="对角圆角矩形 5"/>
          <p:cNvSpPr/>
          <p:nvPr>
            <p:custDataLst>
              <p:tags r:id="rId10"/>
            </p:custDataLst>
          </p:nvPr>
        </p:nvSpPr>
        <p:spPr>
          <a:xfrm>
            <a:off x="838200" y="3221361"/>
            <a:ext cx="5036170" cy="1226602"/>
          </a:xfrm>
          <a:prstGeom prst="round2DiagRect">
            <a:avLst>
              <a:gd name="adj1" fmla="val 15411"/>
              <a:gd name="adj2" fmla="val 15070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26" name="对角圆角矩形 6"/>
          <p:cNvSpPr/>
          <p:nvPr>
            <p:custDataLst>
              <p:tags r:id="rId11"/>
            </p:custDataLst>
          </p:nvPr>
        </p:nvSpPr>
        <p:spPr>
          <a:xfrm>
            <a:off x="838200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28" name="直角三角形 7"/>
          <p:cNvSpPr/>
          <p:nvPr>
            <p:custDataLst>
              <p:tags r:id="rId12"/>
            </p:custDataLst>
          </p:nvPr>
        </p:nvSpPr>
        <p:spPr>
          <a:xfrm>
            <a:off x="1342589" y="3094789"/>
            <a:ext cx="75943" cy="126572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30" name="文本框 8"/>
          <p:cNvSpPr txBox="1"/>
          <p:nvPr>
            <p:custDataLst>
              <p:tags r:id="rId13"/>
            </p:custDataLst>
          </p:nvPr>
        </p:nvSpPr>
        <p:spPr>
          <a:xfrm>
            <a:off x="1375498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城市规划委员会：负责城市规划的审议和决策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32" name="对角圆角矩形 14"/>
          <p:cNvSpPr/>
          <p:nvPr>
            <p:custDataLst>
              <p:tags r:id="rId14"/>
            </p:custDataLst>
          </p:nvPr>
        </p:nvSpPr>
        <p:spPr>
          <a:xfrm>
            <a:off x="6317501" y="3221361"/>
            <a:ext cx="5036170" cy="1226602"/>
          </a:xfrm>
          <a:prstGeom prst="round2DiagRect">
            <a:avLst>
              <a:gd name="adj1" fmla="val 14446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34" name="对角圆角矩形 18"/>
          <p:cNvSpPr/>
          <p:nvPr>
            <p:custDataLst>
              <p:tags r:id="rId15"/>
            </p:custDataLst>
          </p:nvPr>
        </p:nvSpPr>
        <p:spPr>
          <a:xfrm>
            <a:off x="6317501" y="309415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36" name="直角三角形 19"/>
          <p:cNvSpPr/>
          <p:nvPr>
            <p:custDataLst>
              <p:tags r:id="rId16"/>
            </p:custDataLst>
          </p:nvPr>
        </p:nvSpPr>
        <p:spPr>
          <a:xfrm>
            <a:off x="6821257" y="3094789"/>
            <a:ext cx="75943" cy="126572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38" name="文本框 20"/>
          <p:cNvSpPr txBox="1"/>
          <p:nvPr>
            <p:custDataLst>
              <p:tags r:id="rId17"/>
            </p:custDataLst>
          </p:nvPr>
        </p:nvSpPr>
        <p:spPr>
          <a:xfrm>
            <a:off x="6854166" y="3278951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城市规划监督机构：负责城市规划的监督和评估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40" name="对角圆角矩形 15"/>
          <p:cNvSpPr/>
          <p:nvPr>
            <p:custDataLst>
              <p:tags r:id="rId18"/>
            </p:custDataLst>
          </p:nvPr>
        </p:nvSpPr>
        <p:spPr>
          <a:xfrm>
            <a:off x="838200" y="4888314"/>
            <a:ext cx="5036170" cy="1226602"/>
          </a:xfrm>
          <a:prstGeom prst="round2DiagRect">
            <a:avLst>
              <a:gd name="adj1" fmla="val 16339"/>
              <a:gd name="adj2" fmla="val 1703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42" name="对角圆角矩形 16"/>
          <p:cNvSpPr/>
          <p:nvPr>
            <p:custDataLst>
              <p:tags r:id="rId19"/>
            </p:custDataLst>
          </p:nvPr>
        </p:nvSpPr>
        <p:spPr>
          <a:xfrm>
            <a:off x="838200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44" name="直角三角形 17"/>
          <p:cNvSpPr/>
          <p:nvPr>
            <p:custDataLst>
              <p:tags r:id="rId20"/>
            </p:custDataLst>
          </p:nvPr>
        </p:nvSpPr>
        <p:spPr>
          <a:xfrm>
            <a:off x="1342589" y="4756679"/>
            <a:ext cx="75943" cy="126572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46" name="文本框 27"/>
          <p:cNvSpPr txBox="1"/>
          <p:nvPr>
            <p:custDataLst>
              <p:tags r:id="rId21"/>
            </p:custDataLst>
          </p:nvPr>
        </p:nvSpPr>
        <p:spPr>
          <a:xfrm>
            <a:off x="1375498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城市规划专家委员会：提供专业咨询和评审意见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48" name="对角圆角矩形 22"/>
          <p:cNvSpPr/>
          <p:nvPr>
            <p:custDataLst>
              <p:tags r:id="rId22"/>
            </p:custDataLst>
          </p:nvPr>
        </p:nvSpPr>
        <p:spPr>
          <a:xfrm>
            <a:off x="6317501" y="4888314"/>
            <a:ext cx="5036170" cy="1226602"/>
          </a:xfrm>
          <a:prstGeom prst="round2DiagRect">
            <a:avLst>
              <a:gd name="adj1" fmla="val 13517"/>
              <a:gd name="adj2" fmla="val 16035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50" name="对角圆角矩形 23"/>
          <p:cNvSpPr/>
          <p:nvPr>
            <p:custDataLst>
              <p:tags r:id="rId23"/>
            </p:custDataLst>
          </p:nvPr>
        </p:nvSpPr>
        <p:spPr>
          <a:xfrm>
            <a:off x="6317501" y="4760476"/>
            <a:ext cx="504050" cy="480974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6"/>
          </a:solidFill>
          <a:ln>
            <a:noFill/>
          </a:ln>
          <a:effectLst>
            <a:outerShdw blurRad="165100" dist="25400" dir="2700000" sx="102000" sy="102000" algn="tl" rotWithShape="0">
              <a:schemeClr val="accent6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52" name="直角三角形 24"/>
          <p:cNvSpPr/>
          <p:nvPr>
            <p:custDataLst>
              <p:tags r:id="rId24"/>
            </p:custDataLst>
          </p:nvPr>
        </p:nvSpPr>
        <p:spPr>
          <a:xfrm>
            <a:off x="6821257" y="4756679"/>
            <a:ext cx="75943" cy="126572"/>
          </a:xfrm>
          <a:prstGeom prst="rtTriangle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50254" name="文本框 25"/>
          <p:cNvSpPr txBox="1"/>
          <p:nvPr>
            <p:custDataLst>
              <p:tags r:id="rId25"/>
            </p:custDataLst>
          </p:nvPr>
        </p:nvSpPr>
        <p:spPr>
          <a:xfrm>
            <a:off x="6854166" y="4945904"/>
            <a:ext cx="4302327" cy="1112379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城市规划信息管理机构：负责城市规划信息的收集、整理和发布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5029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城市规划运作体系</a:t>
            </a:r>
            <a:endParaRPr lang="zh-CN" altLang="en-US"/>
          </a:p>
        </p:txBody>
      </p:sp>
      <p:sp>
        <p:nvSpPr>
          <p:cNvPr id="1050296" name="矩形 31"/>
          <p:cNvSpPr/>
          <p:nvPr>
            <p:custDataLst>
              <p:tags r:id="rId2"/>
            </p:custDataLst>
          </p:nvPr>
        </p:nvSpPr>
        <p:spPr>
          <a:xfrm>
            <a:off x="3822005" y="136440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城市规划委员会：负责制定城市规划政策、审批城市规划方案等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298" name="矩形 4"/>
          <p:cNvSpPr/>
          <p:nvPr>
            <p:custDataLst>
              <p:tags r:id="rId3"/>
            </p:custDataLst>
          </p:nvPr>
        </p:nvSpPr>
        <p:spPr>
          <a:xfrm>
            <a:off x="3822005" y="218675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城市规划局：负责城市规划的实施和管理，包括规划编制、审批、监督等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00" name="矩形 5"/>
          <p:cNvSpPr/>
          <p:nvPr>
            <p:custDataLst>
              <p:tags r:id="rId4"/>
            </p:custDataLst>
          </p:nvPr>
        </p:nvSpPr>
        <p:spPr>
          <a:xfrm>
            <a:off x="3822005" y="3009105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城市规划设计院：负责城市规划的设计和研究，提供技术支持和咨询服务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02" name="矩形 7"/>
          <p:cNvSpPr/>
          <p:nvPr>
            <p:custDataLst>
              <p:tags r:id="rId5"/>
            </p:custDataLst>
          </p:nvPr>
        </p:nvSpPr>
        <p:spPr>
          <a:xfrm>
            <a:off x="3822005" y="3831457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城市规划专家委员会：负责对城市规划进行评审和评估，提供专业意见和建议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04" name="矩形 3"/>
          <p:cNvSpPr/>
          <p:nvPr>
            <p:custDataLst>
              <p:tags r:id="rId6"/>
            </p:custDataLst>
          </p:nvPr>
        </p:nvSpPr>
        <p:spPr>
          <a:xfrm>
            <a:off x="3822005" y="4653810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城市规划公众参与机制：鼓励公众参与城市规划的制定和实施，提高规划的民主性和科学性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06" name="矩形 6"/>
          <p:cNvSpPr/>
          <p:nvPr>
            <p:custDataLst>
              <p:tags r:id="rId7"/>
            </p:custDataLst>
          </p:nvPr>
        </p:nvSpPr>
        <p:spPr>
          <a:xfrm>
            <a:off x="3822005" y="5476162"/>
            <a:ext cx="4548658" cy="701438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城市规划法律法规体系：为城市规划提供法律保障，规范城市规划行为，维护城市规划的权威性和稳定性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5034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城市规划管理体系</a:t>
            </a:r>
            <a:endParaRPr lang="zh-CN" altLang="en-US"/>
          </a:p>
        </p:txBody>
      </p:sp>
      <p:sp>
        <p:nvSpPr>
          <p:cNvPr id="1050348" name="任意多边形 20"/>
          <p:cNvSpPr/>
          <p:nvPr>
            <p:custDataLst>
              <p:tags r:id="rId2"/>
            </p:custDataLst>
          </p:nvPr>
        </p:nvSpPr>
        <p:spPr>
          <a:xfrm rot="2700000">
            <a:off x="11605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5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83820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城市规划委员会：负责制定城市规划政策、审批城市规划方案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52" name="矩形 42"/>
          <p:cNvSpPr/>
          <p:nvPr>
            <p:custDataLst>
              <p:tags r:id="rId4"/>
            </p:custDataLst>
          </p:nvPr>
        </p:nvSpPr>
        <p:spPr>
          <a:xfrm>
            <a:off x="957994" y="2837551"/>
            <a:ext cx="1568086" cy="111045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54" name="任意多边形 18"/>
          <p:cNvSpPr/>
          <p:nvPr>
            <p:custDataLst>
              <p:tags r:id="rId5"/>
            </p:custDataLst>
          </p:nvPr>
        </p:nvSpPr>
        <p:spPr>
          <a:xfrm rot="5400000">
            <a:off x="333838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5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3015350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城市规划局：负责城市规划的实施和管理，包括规划审批、规划监督等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58" name="矩形 43"/>
          <p:cNvSpPr/>
          <p:nvPr>
            <p:custDataLst>
              <p:tags r:id="rId7"/>
            </p:custDataLst>
          </p:nvPr>
        </p:nvSpPr>
        <p:spPr>
          <a:xfrm>
            <a:off x="3135144" y="2837551"/>
            <a:ext cx="1568086" cy="111045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6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51486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6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91827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城市规划设计院：负责城市规划的设计和研究，提供技术支持和咨询服务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64" name="矩形 44"/>
          <p:cNvSpPr/>
          <p:nvPr>
            <p:custDataLst>
              <p:tags r:id="rId10"/>
            </p:custDataLst>
          </p:nvPr>
        </p:nvSpPr>
        <p:spPr>
          <a:xfrm>
            <a:off x="5312293" y="2837551"/>
            <a:ext cx="1568086" cy="111045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6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692016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6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36897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城市规划专家委员会：负责对城市规划进行评审和评估，提供专业意见和建议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70" name="矩形 45"/>
          <p:cNvSpPr/>
          <p:nvPr>
            <p:custDataLst>
              <p:tags r:id="rId13"/>
            </p:custDataLst>
          </p:nvPr>
        </p:nvSpPr>
        <p:spPr>
          <a:xfrm>
            <a:off x="7488770" y="2837551"/>
            <a:ext cx="1568086" cy="111045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72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9869839" y="1605964"/>
            <a:ext cx="1162268" cy="11642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50374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546126" y="3179434"/>
            <a:ext cx="1807808" cy="275727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城市规划公众参与机制：鼓励公众参与城市规划，提高规划的民主性和科学性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50376" name="矩形 5"/>
          <p:cNvSpPr/>
          <p:nvPr>
            <p:custDataLst>
              <p:tags r:id="rId16"/>
            </p:custDataLst>
          </p:nvPr>
        </p:nvSpPr>
        <p:spPr>
          <a:xfrm>
            <a:off x="9665920" y="2837551"/>
            <a:ext cx="1568086" cy="111045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5041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81138" y="2858211"/>
            <a:ext cx="6603643" cy="2950320"/>
          </a:xfrm>
        </p:spPr>
        <p:txBody>
          <a:bodyPr/>
          <a:lstStyle/>
          <a:p>
            <a:r>
              <a:rPr lang="zh-CN" altLang="en-US"/>
              <a:t>城市规划思想</a:t>
            </a:r>
            <a:endParaRPr lang="zh-CN" altLang="en-US"/>
          </a:p>
        </p:txBody>
      </p:sp>
      <p:sp>
        <p:nvSpPr>
          <p:cNvPr id="105041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0270349" y="2560320"/>
            <a:ext cx="1632479" cy="1869606"/>
          </a:xfrm>
        </p:spPr>
        <p:txBody>
          <a:bodyPr/>
          <a:lstStyle/>
          <a:p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04</a:t>
            </a:r>
            <a:endParaRPr lang="en-US" altLang="zh-CN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https://d.book118.com/185142300234011034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9"/>
  <p:tag name="KSO_WM_UNIT_INDEX" val="9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0"/>
  <p:tag name="KSO_WM_UNIT_INDEX" val="10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1"/>
  <p:tag name="KSO_WM_UNIT_INDEX" val="1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2"/>
  <p:tag name="KSO_WM_UNIT_INDEX" val="12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3"/>
  <p:tag name="KSO_WM_UNIT_INDEX" val="13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4"/>
  <p:tag name="KSO_WM_UNIT_INDEX" val="14"/>
  <p:tag name="KSO_WM_UNIT_LAYERLEVEL" val="1"/>
  <p:tag name="KSO_WM_UNIT_TYPE" val="i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5"/>
  <p:tag name="KSO_WM_UNIT_INDEX" val="15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6"/>
  <p:tag name="KSO_WM_UNIT_INDEX" val="16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7"/>
  <p:tag name="KSO_WM_UNIT_INDEX" val="17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8"/>
  <p:tag name="KSO_WM_UNIT_INDEX" val="18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9"/>
  <p:tag name="KSO_WM_UNIT_INDEX" val="19"/>
  <p:tag name="KSO_WM_UNIT_LAYERLEVEL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0"/>
  <p:tag name="KSO_WM_UNIT_INDEX" val="20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1"/>
  <p:tag name="KSO_WM_UNIT_INDEX" val="2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2"/>
  <p:tag name="KSO_WM_UNIT_INDEX" val="2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3"/>
  <p:tag name="KSO_WM_UNIT_INDEX" val="2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4"/>
  <p:tag name="KSO_WM_UNIT_INDEX" val="24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5"/>
  <p:tag name="KSO_WM_UNIT_INDEX" val="25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6"/>
  <p:tag name="KSO_WM_UNIT_INDEX" val="26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7"/>
  <p:tag name="KSO_WM_UNIT_INDEX" val="27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8"/>
  <p:tag name="KSO_WM_UNIT_INDEX" val="28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9"/>
  <p:tag name="KSO_WM_UNIT_INDEX" val="29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0"/>
  <p:tag name="KSO_WM_UNIT_INDEX" val="30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1"/>
  <p:tag name="KSO_WM_UNIT_INDEX" val="3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2"/>
  <p:tag name="KSO_WM_UNIT_INDEX" val="32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3"/>
  <p:tag name="KSO_WM_UNIT_INDEX" val="33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4"/>
  <p:tag name="KSO_WM_UNIT_INDEX" val="34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5"/>
  <p:tag name="KSO_WM_UNIT_INDEX" val="35"/>
  <p:tag name="KSO_WM_UNIT_LAYERLEVEL" val="1"/>
  <p:tag name="KSO_WM_UNIT_TYPE" val="i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6"/>
  <p:tag name="KSO_WM_UNIT_INDEX" val="36"/>
  <p:tag name="KSO_WM_UNIT_LAYERLEVEL" val="1"/>
  <p:tag name="KSO_WM_UNIT_TYPE" val="i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7"/>
  <p:tag name="KSO_WM_UNIT_INDEX" val="3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8"/>
  <p:tag name="KSO_WM_UNIT_INDEX" val="3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9"/>
  <p:tag name="KSO_WM_UNIT_INDEX" val="39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0"/>
  <p:tag name="KSO_WM_UNIT_INDEX" val="40"/>
  <p:tag name="KSO_WM_UNIT_LAYERLEVEL" val="1"/>
  <p:tag name="KSO_WM_UNIT_TYPE" val="i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1"/>
  <p:tag name="KSO_WM_UNIT_INDEX" val="4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2"/>
  <p:tag name="KSO_WM_UNIT_INDEX" val="42"/>
  <p:tag name="KSO_WM_UNIT_LAYERLEVEL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3"/>
  <p:tag name="KSO_WM_UNIT_INDEX" val="43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4"/>
  <p:tag name="KSO_WM_UNIT_INDEX" val="44"/>
  <p:tag name="KSO_WM_UNIT_LAYERLEVEL" val="1"/>
  <p:tag name="KSO_WM_UNIT_TYPE" val="i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5"/>
  <p:tag name="KSO_WM_UNIT_INDEX" val="45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6"/>
  <p:tag name="KSO_WM_UNIT_INDEX" val="46"/>
  <p:tag name="KSO_WM_UNIT_LAYERLEVEL" val="1"/>
  <p:tag name="KSO_WM_UNIT_TYPE" val="i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7"/>
  <p:tag name="KSO_WM_UNIT_INDEX" val="47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8"/>
  <p:tag name="KSO_WM_UNIT_INDEX" val="48"/>
  <p:tag name="KSO_WM_UNIT_LAYERLEVEL" val="1"/>
  <p:tag name="KSO_WM_UNIT_TYPE" val="i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9"/>
  <p:tag name="KSO_WM_UNIT_INDEX" val="49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0"/>
  <p:tag name="KSO_WM_UNIT_INDEX" val="50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1"/>
  <p:tag name="KSO_WM_UNIT_INDEX" val="51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2"/>
  <p:tag name="KSO_WM_UNIT_INDEX" val="52"/>
  <p:tag name="KSO_WM_UNIT_LAYERLEVEL" val="1"/>
  <p:tag name="KSO_WM_UNIT_TYPE" val="i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3"/>
  <p:tag name="KSO_WM_UNIT_INDEX" val="53"/>
  <p:tag name="KSO_WM_UNIT_LAYERLEVEL" val="1"/>
  <p:tag name="KSO_WM_UNIT_TYPE" val="i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4"/>
  <p:tag name="KSO_WM_UNIT_INDEX" val="54"/>
  <p:tag name="KSO_WM_UNIT_LAYERLEVEL" val="1"/>
  <p:tag name="KSO_WM_UNIT_TYPE" val="i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5"/>
  <p:tag name="KSO_WM_UNIT_INDEX" val="55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6"/>
  <p:tag name="KSO_WM_UNIT_INDEX" val="56"/>
  <p:tag name="KSO_WM_UNIT_LAYERLEVEL" val="1"/>
  <p:tag name="KSO_WM_UNIT_TYPE" val="i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3"/>
  <p:tag name="KSO_WM_UNIT_INDEX" val="3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日期时间占位符"/>
  <p:tag name="KSO_WM_UNIT_SUBTYPE" val="c"/>
  <p:tag name="KSO_WM_UNIT_TYPE" val="f"/>
  <p:tag name="KSO_WM_UNIT_VALUE" val="8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585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6"/>
  <p:tag name="KSO_WM_UNIT_INDEX" val="6"/>
  <p:tag name="KSO_WM_UNIT_LAYERLEVEL" val="1"/>
  <p:tag name="KSO_WM_UNIT_TYPE" val="i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7"/>
  <p:tag name="KSO_WM_UNIT_INDEX" val="7"/>
  <p:tag name="KSO_WM_UNIT_LAYERLEVEL" val="1"/>
  <p:tag name="KSO_WM_UNIT_TYPE" val="i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8"/>
  <p:tag name="KSO_WM_UNIT_INDEX" val="8"/>
  <p:tag name="KSO_WM_UNIT_LAYERLEVEL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9"/>
  <p:tag name="KSO_WM_UNIT_INDEX" val="9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0"/>
  <p:tag name="KSO_WM_UNIT_INDEX" val="10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1"/>
  <p:tag name="KSO_WM_UNIT_INDEX" val="11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2"/>
  <p:tag name="KSO_WM_UNIT_INDEX" val="12"/>
  <p:tag name="KSO_WM_UNIT_LAYERLEVEL" val="1"/>
  <p:tag name="KSO_WM_UNIT_TYPE" val="i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3"/>
  <p:tag name="KSO_WM_UNIT_INDEX" val="13"/>
  <p:tag name="KSO_WM_UNIT_LAYERLEVEL" val="1"/>
  <p:tag name="KSO_WM_UNIT_TYPE" val="i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4"/>
  <p:tag name="KSO_WM_UNIT_INDEX" val="14"/>
  <p:tag name="KSO_WM_UNIT_LAYERLEVEL" val="1"/>
  <p:tag name="KSO_WM_UNIT_TYPE" val="i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5"/>
  <p:tag name="KSO_WM_UNIT_INDEX" val="15"/>
  <p:tag name="KSO_WM_UNIT_LAYERLEVEL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6"/>
  <p:tag name="KSO_WM_UNIT_INDEX" val="16"/>
  <p:tag name="KSO_WM_UNIT_LAYERLEVEL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7"/>
  <p:tag name="KSO_WM_UNIT_INDEX" val="17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8"/>
  <p:tag name="KSO_WM_UNIT_INDEX" val="18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9"/>
  <p:tag name="KSO_WM_UNIT_INDEX" val="19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0"/>
  <p:tag name="KSO_WM_UNIT_INDEX" val="20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1"/>
  <p:tag name="KSO_WM_UNIT_INDEX" val="21"/>
  <p:tag name="KSO_WM_UNIT_LAYERLEVEL" val="1"/>
  <p:tag name="KSO_WM_UNIT_TYPE" val="i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2"/>
  <p:tag name="KSO_WM_UNIT_INDEX" val="22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3"/>
  <p:tag name="KSO_WM_UNIT_INDEX" val="23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4"/>
  <p:tag name="KSO_WM_UNIT_INDEX" val="24"/>
  <p:tag name="KSO_WM_UNIT_LAYERLEVEL" val="1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5"/>
  <p:tag name="KSO_WM_UNIT_INDEX" val="25"/>
  <p:tag name="KSO_WM_UNIT_LAYERLEVEL" val="1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6"/>
  <p:tag name="KSO_WM_UNIT_INDEX" val="26"/>
  <p:tag name="KSO_WM_UNIT_LAYERLEVEL" val="1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7"/>
  <p:tag name="KSO_WM_UNIT_INDEX" val="27"/>
  <p:tag name="KSO_WM_UNIT_LAYERLEVEL" val="1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8"/>
  <p:tag name="KSO_WM_UNIT_INDEX" val="28"/>
  <p:tag name="KSO_WM_UNIT_LAYERLEVEL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9"/>
  <p:tag name="KSO_WM_UNIT_INDEX" val="9"/>
  <p:tag name="KSO_WM_UNIT_LAYERLEVEL" val="1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0"/>
  <p:tag name="KSO_WM_UNIT_INDEX" val="10"/>
  <p:tag name="KSO_WM_UNIT_LAYERLEVEL" val="1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1"/>
  <p:tag name="KSO_WM_UNIT_INDEX" val="11"/>
  <p:tag name="KSO_WM_UNIT_LAYERLEVEL" val="1"/>
  <p:tag name="KSO_WM_UNIT_TYPE" val="i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2"/>
  <p:tag name="KSO_WM_UNIT_INDEX" val="12"/>
  <p:tag name="KSO_WM_UNIT_LAYERLEVEL" val="1"/>
  <p:tag name="KSO_WM_UNIT_TYPE" val="i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3"/>
  <p:tag name="KSO_WM_UNIT_INDEX" val="13"/>
  <p:tag name="KSO_WM_UNIT_LAYERLEVEL" val="1"/>
  <p:tag name="KSO_WM_UNIT_TYPE" val="i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4"/>
  <p:tag name="KSO_WM_UNIT_INDEX" val="14"/>
  <p:tag name="KSO_WM_UNIT_LAYERLEVEL" val="1"/>
  <p:tag name="KSO_WM_UNIT_TYPE" val="i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5"/>
  <p:tag name="KSO_WM_UNIT_INDEX" val="15"/>
  <p:tag name="KSO_WM_UNIT_LAYERLEVEL" val="1"/>
  <p:tag name="KSO_WM_UNIT_TYPE" val="i"/>
</p:tagLst>
</file>

<file path=ppt/tags/tag1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6"/>
  <p:tag name="KSO_WM_UNIT_INDEX" val="16"/>
  <p:tag name="KSO_WM_UNIT_LAYERLEVEL" val="1"/>
  <p:tag name="KSO_WM_UNIT_TYPE" val="i"/>
</p:tagLst>
</file>

<file path=ppt/tags/tag1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7"/>
  <p:tag name="KSO_WM_UNIT_INDEX" val="17"/>
  <p:tag name="KSO_WM_UNIT_LAYERLEVEL" val="1"/>
  <p:tag name="KSO_WM_UNIT_TYPE" val="i"/>
</p:tagLst>
</file>

<file path=ppt/tags/tag1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8"/>
  <p:tag name="KSO_WM_UNIT_INDEX" val="18"/>
  <p:tag name="KSO_WM_UNIT_LAYERLEVEL" val="1"/>
  <p:tag name="KSO_WM_UNIT_TYPE" val="i"/>
</p:tagLst>
</file>

<file path=ppt/tags/tag1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9"/>
  <p:tag name="KSO_WM_UNIT_INDEX" val="19"/>
  <p:tag name="KSO_WM_UNIT_LAYERLEVEL" val="1"/>
  <p:tag name="KSO_WM_UNIT_TYPE" val="i"/>
</p:tagLst>
</file>

<file path=ppt/tags/tag1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0"/>
  <p:tag name="KSO_WM_UNIT_INDEX" val="20"/>
  <p:tag name="KSO_WM_UNIT_LAYERLEVEL" val="1"/>
  <p:tag name="KSO_WM_UNIT_TYPE" val="i"/>
</p:tagLst>
</file>

<file path=ppt/tags/tag1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1"/>
  <p:tag name="KSO_WM_UNIT_INDEX" val="21"/>
  <p:tag name="KSO_WM_UNIT_LAYERLEVEL" val="1"/>
  <p:tag name="KSO_WM_UNIT_TYPE" val="i"/>
</p:tagLst>
</file>

<file path=ppt/tags/tag1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2"/>
  <p:tag name="KSO_WM_UNIT_INDEX" val="22"/>
  <p:tag name="KSO_WM_UNIT_LAYERLEVEL" val="1"/>
  <p:tag name="KSO_WM_UNIT_TYPE" val="i"/>
</p:tagLst>
</file>

<file path=ppt/tags/tag1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3"/>
  <p:tag name="KSO_WM_UNIT_INDEX" val="23"/>
  <p:tag name="KSO_WM_UNIT_LAYERLEVEL" val="1"/>
  <p:tag name="KSO_WM_UNIT_TYPE" val="i"/>
</p:tagLst>
</file>

<file path=ppt/tags/tag1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4"/>
  <p:tag name="KSO_WM_UNIT_INDEX" val="24"/>
  <p:tag name="KSO_WM_UNIT_LAYERLEVEL" val="1"/>
  <p:tag name="KSO_WM_UNIT_TYPE" val="i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5"/>
  <p:tag name="KSO_WM_UNIT_INDEX" val="25"/>
  <p:tag name="KSO_WM_UNIT_LAYERLEVEL" val="1"/>
  <p:tag name="KSO_WM_UNIT_TYPE" val="i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6"/>
  <p:tag name="KSO_WM_UNIT_INDEX" val="26"/>
  <p:tag name="KSO_WM_UNIT_LAYERLEVEL" val="1"/>
  <p:tag name="KSO_WM_UNIT_TYPE" val="i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7"/>
  <p:tag name="KSO_WM_UNIT_INDEX" val="27"/>
  <p:tag name="KSO_WM_UNIT_LAYERLEVEL" val="1"/>
  <p:tag name="KSO_WM_UNIT_TYPE" val="i"/>
</p:tagLst>
</file>

<file path=ppt/tags/tag1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8"/>
  <p:tag name="KSO_WM_UNIT_INDEX" val="28"/>
  <p:tag name="KSO_WM_UNIT_LAYERLEVEL" val="1"/>
  <p:tag name="KSO_WM_UNIT_TYPE" val="i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34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73"/>
</p:tagLst>
</file>

<file path=ppt/tags/tag1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1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1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231"/>
</p:tagLst>
</file>

<file path=ppt/tags/tag1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1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1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720"/>
</p:tagLst>
</file>

<file path=ppt/tags/tag1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1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1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1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1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1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1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1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9"/>
  <p:tag name="KSO_WM_UNIT_INDEX" val="9"/>
  <p:tag name="KSO_WM_UNIT_LAYERLEVEL" val="1"/>
  <p:tag name="KSO_WM_UNIT_TYPE" val="i"/>
</p:tagLst>
</file>

<file path=ppt/tags/tag1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0"/>
  <p:tag name="KSO_WM_UNIT_INDEX" val="10"/>
  <p:tag name="KSO_WM_UNIT_LAYERLEVEL" val="1"/>
  <p:tag name="KSO_WM_UNIT_TYPE" val="i"/>
</p:tagLst>
</file>

<file path=ppt/tags/tag1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1"/>
  <p:tag name="KSO_WM_UNIT_INDEX" val="11"/>
  <p:tag name="KSO_WM_UNIT_LAYERLEVEL" val="1"/>
  <p:tag name="KSO_WM_UNIT_TYPE" val="i"/>
</p:tagLst>
</file>

<file path=ppt/tags/tag1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2"/>
  <p:tag name="KSO_WM_UNIT_INDEX" val="12"/>
  <p:tag name="KSO_WM_UNIT_LAYERLEVEL" val="1"/>
  <p:tag name="KSO_WM_UNIT_TYPE" val="i"/>
</p:tagLst>
</file>

<file path=ppt/tags/tag1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3"/>
  <p:tag name="KSO_WM_UNIT_INDEX" val="13"/>
  <p:tag name="KSO_WM_UNIT_LAYERLEVEL" val="1"/>
  <p:tag name="KSO_WM_UNIT_TYPE" val="i"/>
</p:tagLst>
</file>

<file path=ppt/tags/tag1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4"/>
  <p:tag name="KSO_WM_UNIT_INDEX" val="14"/>
  <p:tag name="KSO_WM_UNIT_LAYERLEVEL" val="1"/>
  <p:tag name="KSO_WM_UNIT_TYPE" val="i"/>
</p:tagLst>
</file>

<file path=ppt/tags/tag1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5"/>
  <p:tag name="KSO_WM_UNIT_INDEX" val="15"/>
  <p:tag name="KSO_WM_UNIT_LAYERLEVEL" val="1"/>
  <p:tag name="KSO_WM_UNIT_TYPE" val="i"/>
</p:tagLst>
</file>

<file path=ppt/tags/tag1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6"/>
  <p:tag name="KSO_WM_UNIT_INDEX" val="16"/>
  <p:tag name="KSO_WM_UNIT_LAYERLEVEL" val="1"/>
  <p:tag name="KSO_WM_UNIT_TYPE" val="i"/>
</p:tagLst>
</file>

<file path=ppt/tags/tag1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7"/>
  <p:tag name="KSO_WM_UNIT_INDEX" val="17"/>
  <p:tag name="KSO_WM_UNIT_LAYERLEVEL" val="1"/>
  <p:tag name="KSO_WM_UNIT_TYPE" val="i"/>
</p:tagLst>
</file>

<file path=ppt/tags/tag1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8"/>
  <p:tag name="KSO_WM_UNIT_INDEX" val="18"/>
  <p:tag name="KSO_WM_UNIT_LAYERLEVEL" val="1"/>
  <p:tag name="KSO_WM_UNIT_TYPE" val="i"/>
</p:tagLst>
</file>

<file path=ppt/tags/tag1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9"/>
  <p:tag name="KSO_WM_UNIT_INDEX" val="19"/>
  <p:tag name="KSO_WM_UNIT_LAYERLEVEL" val="1"/>
  <p:tag name="KSO_WM_UNIT_TYPE" val="i"/>
</p:tagLst>
</file>

<file path=ppt/tags/tag1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0"/>
  <p:tag name="KSO_WM_UNIT_INDEX" val="20"/>
  <p:tag name="KSO_WM_UNIT_LAYERLEVEL" val="1"/>
  <p:tag name="KSO_WM_UNIT_TYPE" val="i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1"/>
  <p:tag name="KSO_WM_UNIT_INDEX" val="21"/>
  <p:tag name="KSO_WM_UNIT_LAYERLEVEL" val="1"/>
  <p:tag name="KSO_WM_UNIT_TYPE" val="i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2"/>
  <p:tag name="KSO_WM_UNIT_INDEX" val="22"/>
  <p:tag name="KSO_WM_UNIT_LAYERLEVEL" val="1"/>
  <p:tag name="KSO_WM_UNIT_TYPE" val="i"/>
</p:tagLst>
</file>

<file path=ppt/tags/tag1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3"/>
  <p:tag name="KSO_WM_UNIT_INDEX" val="23"/>
  <p:tag name="KSO_WM_UNIT_LAYERLEVEL" val="1"/>
  <p:tag name="KSO_WM_UNIT_TYPE" val="i"/>
</p:tagLst>
</file>

<file path=ppt/tags/tag1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4"/>
  <p:tag name="KSO_WM_UNIT_INDEX" val="24"/>
  <p:tag name="KSO_WM_UNIT_LAYERLEVEL" val="1"/>
  <p:tag name="KSO_WM_UNIT_TYPE" val="i"/>
</p:tagLst>
</file>

<file path=ppt/tags/tag1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5"/>
  <p:tag name="KSO_WM_UNIT_INDEX" val="25"/>
  <p:tag name="KSO_WM_UNIT_LAYERLEVEL" val="1"/>
  <p:tag name="KSO_WM_UNIT_TYPE" val="i"/>
</p:tagLst>
</file>

<file path=ppt/tags/tag1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6"/>
  <p:tag name="KSO_WM_UNIT_INDEX" val="26"/>
  <p:tag name="KSO_WM_UNIT_LAYERLEVEL" val="1"/>
  <p:tag name="KSO_WM_UNIT_TYPE" val="i"/>
</p:tagLst>
</file>

<file path=ppt/tags/tag1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7"/>
  <p:tag name="KSO_WM_UNIT_INDEX" val="27"/>
  <p:tag name="KSO_WM_UNIT_LAYERLEVEL" val="1"/>
  <p:tag name="KSO_WM_UNIT_TYPE" val="i"/>
</p:tagLst>
</file>

<file path=ppt/tags/tag1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8"/>
  <p:tag name="KSO_WM_UNIT_INDEX" val="28"/>
  <p:tag name="KSO_WM_UNIT_LAYERLEVEL" val="1"/>
  <p:tag name="KSO_WM_UNIT_TYPE" val="i"/>
</p:tagLst>
</file>

<file path=ppt/tags/tag1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9"/>
  <p:tag name="KSO_WM_UNIT_INDEX" val="29"/>
  <p:tag name="KSO_WM_UNIT_LAYERLEVEL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0"/>
  <p:tag name="KSO_WM_UNIT_INDEX" val="30"/>
  <p:tag name="KSO_WM_UNIT_LAYERLEVEL" val="1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1"/>
  <p:tag name="KSO_WM_UNIT_INDEX" val="31"/>
  <p:tag name="KSO_WM_UNIT_LAYERLEVEL" val="1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1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1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1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2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6"/>
</p:tagLst>
</file>

<file path=ppt/tags/tag2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2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2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20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20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2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4"/>
  <p:tag name="KSO_WM_UNIT_INDEX" val="4"/>
  <p:tag name="KSO_WM_UNIT_LAYERLEVEL" val="1"/>
  <p:tag name="KSO_WM_UNIT_TYPE" val="i"/>
</p:tagLst>
</file>

<file path=ppt/tags/tag2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5"/>
  <p:tag name="KSO_WM_UNIT_INDEX" val="5"/>
  <p:tag name="KSO_WM_UNIT_LAYERLEVEL" val="1"/>
  <p:tag name="KSO_WM_UNIT_TYPE" val="i"/>
</p:tagLst>
</file>

<file path=ppt/tags/tag2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2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2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2"/>
  <p:tag name="KSO_WM_UNIT_INDEX" val="2"/>
  <p:tag name="KSO_WM_UNIT_LAYERLEVEL" val="1"/>
  <p:tag name="KSO_WM_UNIT_NOCLEAR" val="0"/>
  <p:tag name="KSO_WM_UNIT_PRESET_TEXT" val="YOUR  LOGO"/>
  <p:tag name="KSO_WM_UNIT_SUBTYPE" val="g"/>
  <p:tag name="KSO_WM_UNIT_TYPE" val="f"/>
  <p:tag name="KSO_WM_UNIT_VALUE" val="16"/>
</p:tagLst>
</file>

<file path=ppt/tags/tag2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1"/>
  <p:tag name="KSO_WM_UNIT_INDEX" val="1"/>
  <p:tag name="KSO_WM_UNIT_LAYERLEVEL" val="1"/>
  <p:tag name="KSO_WM_UNIT_NOCLEAR" val="0"/>
  <p:tag name="KSO_WM_UNIT_PRESET_TEXT" val="20XX.XX.XX"/>
  <p:tag name="KSO_WM_UNIT_SUBTYPE" val="c"/>
  <p:tag name="KSO_WM_UNIT_TYPE" val="f"/>
  <p:tag name="KSO_WM_UNIT_VALUE" val="8"/>
</p:tagLst>
</file>

<file path=ppt/tags/tag21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1*f*3"/>
  <p:tag name="KSO_WM_UNIT_INDEX" val="3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28"/>
</p:tagLst>
</file>

<file path=ppt/tags/tag218.xml><?xml version="1.0" encoding="utf-8"?>
<p:tagLst xmlns:p="http://schemas.openxmlformats.org/presentationml/2006/main">
  <p:tag name="KSO_WM_BEAUTIFY_FLAG" val="#wm#"/>
  <p:tag name="KSO_WM_SLIDE_ID" val="custom20230996_1"/>
  <p:tag name="KSO_WM_SLIDE_INDEX" val="1"/>
  <p:tag name="KSO_WM_SLIDE_ITEM_CNT" val="0"/>
  <p:tag name="KSO_WM_SLIDE_LAYOUT" val="a_b_f"/>
  <p:tag name="KSO_WM_SLIDE_LAYOUT_CNT" val="1_1_3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  <p:tag name="KSO_WM_TEMPLATE_THUMBS_INDEX" val="1、9"/>
</p:tagLst>
</file>

<file path=ppt/tags/tag21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1"/>
  <p:tag name="KSO_WM_UNIT_INDEX" val="1_1_1"/>
  <p:tag name="KSO_WM_UNIT_LAYERLEVEL" val="1_1_1"/>
  <p:tag name="KSO_WM_UNIT_SUBTYPE" val="d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1_2"/>
  <p:tag name="KSO_WM_UNIT_INDEX" val="1_1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1"/>
  <p:tag name="KSO_WM_UNIT_INDEX" val="1_2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2_2"/>
  <p:tag name="KSO_WM_UNIT_INDEX" val="1_2_2"/>
  <p:tag name="KSO_WM_UNIT_LAYERLEVEL" val="1_1_1"/>
  <p:tag name="KSO_WM_UNIT_SUBTYPE" val="d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1"/>
  <p:tag name="KSO_WM_UNIT_INDEX" val="1_3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3_2"/>
  <p:tag name="KSO_WM_UNIT_INDEX" val="1_3_2"/>
  <p:tag name="KSO_WM_UNIT_LAYERLEVEL" val="1_1_1"/>
  <p:tag name="KSO_WM_UNIT_SUBTYPE" val="d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1"/>
  <p:tag name="KSO_WM_UNIT_INDEX" val="1_4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4_2"/>
  <p:tag name="KSO_WM_UNIT_INDEX" val="1_4_2"/>
  <p:tag name="KSO_WM_UNIT_LAYERLEVEL" val="1_1_1"/>
  <p:tag name="KSO_WM_UNIT_SUBTYPE" val="d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1"/>
  <p:tag name="KSO_WM_UNIT_INDEX" val="1_6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6_2"/>
  <p:tag name="KSO_WM_UNIT_INDEX" val="1_6_2"/>
  <p:tag name="KSO_WM_UNIT_LAYERLEVEL" val="1_1_1"/>
  <p:tag name="KSO_WM_UNIT_SUBTYPE" val="d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1"/>
  <p:tag name="KSO_WM_UNIT_INDEX" val="1_5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i*1_5_2"/>
  <p:tag name="KSO_WM_UNIT_INDEX" val="1_5_2"/>
  <p:tag name="KSO_WM_UNIT_LAYERLEVEL" val="1_1_1"/>
  <p:tag name="KSO_WM_UNIT_SUBTYPE" val="d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50.80000000000007,&quot;width&quot;:418.45000000000005}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238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3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24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4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244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2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2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2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2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2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2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2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2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2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2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2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3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3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3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3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3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3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3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3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3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3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3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3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3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3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3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3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3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3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3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3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3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3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3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33.0264960629921,&quot;width&quot;:863.6500393700787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32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33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3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3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3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3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3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3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3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3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1_2"/>
  <p:tag name="KSO_WM_UNIT_INDEX" val="1_1_2"/>
  <p:tag name="KSO_WM_UNIT_LAYERLEVEL" val="1_1_1"/>
  <p:tag name="KSO_WM_UNIT_TYPE" val="l_h_i"/>
</p:tagLst>
</file>

<file path=ppt/tags/tag3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3"/>
  <p:tag name="KSO_WM_UNIT_INDEX" val="1_1_3"/>
  <p:tag name="KSO_WM_UNIT_LAYERLEVEL" val="1_1_1"/>
  <p:tag name="KSO_WM_UNIT_TYPE" val="l_h_i"/>
</p:tagLst>
</file>

<file path=ppt/tags/tag3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5*l_h_i*1_1_1"/>
  <p:tag name="KSO_WM_UNIT_INDEX" val="1_1_1"/>
  <p:tag name="KSO_WM_UNIT_LAYERLEVEL" val="1_1_1"/>
  <p:tag name="KSO_WM_UNIT_TYPE" val="l_h_i"/>
</p:tagLst>
</file>

<file path=ppt/tags/tag3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4_2"/>
  <p:tag name="KSO_WM_UNIT_INDEX" val="1_4_2"/>
  <p:tag name="KSO_WM_UNIT_LAYERLEVEL" val="1_1_1"/>
  <p:tag name="KSO_WM_UNIT_TYPE" val="l_h_i"/>
</p:tagLst>
</file>

<file path=ppt/tags/tag3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3"/>
  <p:tag name="KSO_WM_UNIT_INDEX" val="1_4_3"/>
  <p:tag name="KSO_WM_UNIT_LAYERLEVEL" val="1_1_1"/>
  <p:tag name="KSO_WM_UNIT_TYPE" val="l_h_i"/>
</p:tagLst>
</file>

<file path=ppt/tags/tag3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5*l_h_i*1_4_1"/>
  <p:tag name="KSO_WM_UNIT_INDEX" val="1_4_1"/>
  <p:tag name="KSO_WM_UNIT_LAYERLEVEL" val="1_1_1"/>
  <p:tag name="KSO_WM_UNIT_TYPE" val="l_h_i"/>
</p:tagLst>
</file>

<file path=ppt/tags/tag3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2_2"/>
  <p:tag name="KSO_WM_UNIT_INDEX" val="1_2_2"/>
  <p:tag name="KSO_WM_UNIT_LAYERLEVEL" val="1_1_1"/>
  <p:tag name="KSO_WM_UNIT_TYPE" val="l_h_i"/>
</p:tagLst>
</file>

<file path=ppt/tags/tag3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3"/>
  <p:tag name="KSO_WM_UNIT_INDEX" val="1_2_3"/>
  <p:tag name="KSO_WM_UNIT_LAYERLEVEL" val="1_1_1"/>
  <p:tag name="KSO_WM_UNIT_TYPE" val="l_h_i"/>
</p:tagLst>
</file>

<file path=ppt/tags/tag3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5*l_h_i*1_2_1"/>
  <p:tag name="KSO_WM_UNIT_INDEX" val="1_2_1"/>
  <p:tag name="KSO_WM_UNIT_LAYERLEVEL" val="1_1_1"/>
  <p:tag name="KSO_WM_UNIT_TYPE" val="l_h_i"/>
</p:tagLst>
</file>

<file path=ppt/tags/tag3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5_2"/>
  <p:tag name="KSO_WM_UNIT_INDEX" val="1_5_2"/>
  <p:tag name="KSO_WM_UNIT_LAYERLEVEL" val="1_1_1"/>
  <p:tag name="KSO_WM_UNIT_TYPE" val="l_h_i"/>
</p:tagLst>
</file>

<file path=ppt/tags/tag3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brightness&quot;:0,&quot;colorType&quot;:1,&quot;foreColorIndex&quot;:9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3"/>
  <p:tag name="KSO_WM_UNIT_INDEX" val="1_5_3"/>
  <p:tag name="KSO_WM_UNIT_LAYERLEVEL" val="1_1_1"/>
  <p:tag name="KSO_WM_UNIT_TYPE" val="l_h_i"/>
</p:tagLst>
</file>

<file path=ppt/tags/tag3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01_5*l_h_i*1_5_1"/>
  <p:tag name="KSO_WM_UNIT_INDEX" val="1_5_1"/>
  <p:tag name="KSO_WM_UNIT_LAYERLEVEL" val="1_1_1"/>
  <p:tag name="KSO_WM_UNIT_TYPE" val="l_h_i"/>
</p:tagLst>
</file>

<file path=ppt/tags/tag3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3_2"/>
  <p:tag name="KSO_WM_UNIT_INDEX" val="1_3_2"/>
  <p:tag name="KSO_WM_UNIT_LAYERLEVEL" val="1_1_1"/>
  <p:tag name="KSO_WM_UNIT_TYPE" val="l_h_i"/>
</p:tagLst>
</file>

<file path=ppt/tags/tag3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3"/>
  <p:tag name="KSO_WM_UNIT_INDEX" val="1_3_3"/>
  <p:tag name="KSO_WM_UNIT_LAYERLEVEL" val="1_1_1"/>
  <p:tag name="KSO_WM_UNIT_TYPE" val="l_h_i"/>
</p:tagLst>
</file>

<file path=ppt/tags/tag3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5*l_h_i*1_3_1"/>
  <p:tag name="KSO_WM_UNIT_INDEX" val="1_3_1"/>
  <p:tag name="KSO_WM_UNIT_LAYERLEVEL" val="1_1_1"/>
  <p:tag name="KSO_WM_UNIT_TYPE" val="l_h_i"/>
</p:tagLst>
</file>

<file path=ppt/tags/tag3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i*1_6_2"/>
  <p:tag name="KSO_WM_UNIT_INDEX" val="1_6_2"/>
  <p:tag name="KSO_WM_UNIT_LAYERLEVEL" val="1_1_1"/>
  <p:tag name="KSO_WM_UNIT_TYPE" val="l_h_i"/>
</p:tagLst>
</file>

<file path=ppt/tags/tag3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0,&quot;colorType&quot;:1,&quot;foreColorIndex&quot;:10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3"/>
  <p:tag name="KSO_WM_UNIT_INDEX" val="1_6_3"/>
  <p:tag name="KSO_WM_UNIT_LAYERLEVEL" val="1_1_1"/>
  <p:tag name="KSO_WM_UNIT_TYPE" val="l_h_i"/>
</p:tagLst>
</file>

<file path=ppt/tags/tag3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10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301_5*l_h_i*1_6_1"/>
  <p:tag name="KSO_WM_UNIT_INDEX" val="1_6_1"/>
  <p:tag name="KSO_WM_UNIT_LAYERLEVEL" val="1_1_1"/>
  <p:tag name="KSO_WM_UNIT_TYPE" val="l_h_i"/>
</p:tagLst>
</file>

<file path=ppt/tags/tag3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5*l_h_f*1_6_1"/>
  <p:tag name="KSO_WM_UNIT_INDEX" val="1_6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3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5_1"/>
  <p:tag name="KSO_WM_UNIT_INDEX" val="1_5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5*l_h_f*1_6_1"/>
  <p:tag name="KSO_WM_UNIT_INDEX" val="1_6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3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1"/>
  <p:tag name="KSO_WM_UNIT_INDEX" val="1_1_1"/>
  <p:tag name="KSO_WM_UNIT_LAYERLEVEL" val="1_1_1"/>
  <p:tag name="KSO_WM_UNIT_TYPE" val="l_h_i"/>
</p:tagLst>
</file>

<file path=ppt/tags/tag3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4*l_h_i*1_1_2"/>
  <p:tag name="KSO_WM_UNIT_INDEX" val="1_1_2"/>
  <p:tag name="KSO_WM_UNIT_LAYERLEVEL" val="1_1_1"/>
  <p:tag name="KSO_WM_UNIT_TYPE" val="l_h_i"/>
</p:tagLst>
</file>

<file path=ppt/tags/tag3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1"/>
  <p:tag name="KSO_WM_UNIT_INDEX" val="1_2_1"/>
  <p:tag name="KSO_WM_UNIT_LAYERLEVEL" val="1_1_1"/>
  <p:tag name="KSO_WM_UNIT_TYPE" val="l_h_i"/>
</p:tagLst>
</file>

<file path=ppt/tags/tag3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4*l_h_i*1_2_2"/>
  <p:tag name="KSO_WM_UNIT_INDEX" val="1_2_2"/>
  <p:tag name="KSO_WM_UNIT_LAYERLEVEL" val="1_1_1"/>
  <p:tag name="KSO_WM_UNIT_TYPE" val="l_h_i"/>
</p:tagLst>
</file>

<file path=ppt/tags/tag3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1"/>
  <p:tag name="KSO_WM_UNIT_INDEX" val="1_3_1"/>
  <p:tag name="KSO_WM_UNIT_LAYERLEVEL" val="1_1_1"/>
  <p:tag name="KSO_WM_UNIT_TYPE" val="l_h_i"/>
</p:tagLst>
</file>

<file path=ppt/tags/tag3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4*l_h_i*1_3_2"/>
  <p:tag name="KSO_WM_UNIT_INDEX" val="1_3_2"/>
  <p:tag name="KSO_WM_UNIT_LAYERLEVEL" val="1_1_1"/>
  <p:tag name="KSO_WM_UNIT_TYPE" val="l_h_i"/>
</p:tagLst>
</file>

<file path=ppt/tags/tag3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1"/>
  <p:tag name="KSO_WM_UNIT_INDEX" val="1_4_1"/>
  <p:tag name="KSO_WM_UNIT_LAYERLEVEL" val="1_1_1"/>
  <p:tag name="KSO_WM_UNIT_TYPE" val="l_h_i"/>
</p:tagLst>
</file>

<file path=ppt/tags/tag3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4*l_h_i*1_4_2"/>
  <p:tag name="KSO_WM_UNIT_INDEX" val="1_4_2"/>
  <p:tag name="KSO_WM_UNIT_LAYERLEVEL" val="1_1_1"/>
  <p:tag name="KSO_WM_UNIT_TYPE" val="l_h_i"/>
</p:tagLst>
</file>

<file path=ppt/tags/tag3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1"/>
  <p:tag name="KSO_WM_UNIT_INDEX" val="1_5_1"/>
  <p:tag name="KSO_WM_UNIT_LAYERLEVEL" val="1_1_1"/>
  <p:tag name="KSO_WM_UNIT_TYPE" val="l_h_i"/>
</p:tagLst>
</file>

<file path=ppt/tags/tag3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3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9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0862403753107,&quot;width&quot;:861.4825236656136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HIGHLIGHT" val="0"/>
  <p:tag name="KSO_WM_UNIT_ID" val="diagram20231354_4*l_h_i*1_5_2"/>
  <p:tag name="KSO_WM_UNIT_INDEX" val="1_5_2"/>
  <p:tag name="KSO_WM_UNIT_LAYERLEVEL" val="1_1_1"/>
  <p:tag name="KSO_WM_UNIT_TYPE" val="l_h_i"/>
</p:tagLst>
</file>

<file path=ppt/tags/tag38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0"/>
  <p:tag name="KSO_WM_UNIT_DIAGRAM_ISNUMVISUAL" val="0"/>
  <p:tag name="KSO_WM_UNIT_DIAGRAM_ISREFERUNIT" val="0"/>
  <p:tag name="KSO_WM_UNIT_HIGHLIGHT" val="0"/>
  <p:tag name="KSO_WM_UNIT_ID" val="custom2023099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9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6"/>
  <p:tag name="KSO_WM_UNIT_COMPATIBLE" val="1"/>
  <p:tag name="KSO_WM_UNIT_DIAGRAM_ISNUMVISUAL" val="0"/>
  <p:tag name="KSO_WM_UNIT_DIAGRAM_ISREFERUNIT" val="0"/>
  <p:tag name="KSO_WM_UNIT_HIGHLIGHT" val="0"/>
  <p:tag name="KSO_WM_UNIT_ID" val="custom20230996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391.xml><?xml version="1.0" encoding="utf-8"?>
<p:tagLst xmlns:p="http://schemas.openxmlformats.org/presentationml/2006/main">
  <p:tag name="KSO_WM_BEAUTIFY_FLAG" val="#wm#"/>
  <p:tag name="KSO_WM_SLIDE_ID" val="custom20230996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6"/>
  <p:tag name="KSO_WM_TEMPLATE_MASTER_TYPE" val="0"/>
  <p:tag name="KSO_WM_TEMPLATE_SUBCATEGORY" val="29"/>
</p:tagLst>
</file>

<file path=ppt/tags/tag39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7">
      <a:dk1>
        <a:sysClr val="windowText" lastClr="000000"/>
      </a:dk1>
      <a:lt1>
        <a:sysClr val="window" lastClr="FFFFFF"/>
      </a:lt1>
      <a:dk2>
        <a:srgbClr val="44546A"/>
      </a:dk2>
      <a:lt2>
        <a:srgbClr val="FDFAF5"/>
      </a:lt2>
      <a:accent1>
        <a:srgbClr val="F3BB28"/>
      </a:accent1>
      <a:accent2>
        <a:srgbClr val="D9C573"/>
      </a:accent2>
      <a:accent3>
        <a:srgbClr val="B6B679"/>
      </a:accent3>
      <a:accent4>
        <a:srgbClr val="94A87F"/>
      </a:accent4>
      <a:accent5>
        <a:srgbClr val="719985"/>
      </a:accent5>
      <a:accent6>
        <a:srgbClr val="4F8A8B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6"/>
        </a:solidFill>
        <a:ln>
          <a:noFill/>
        </a:ln>
      </a:spPr>
      <a:bodyPr anchor="ctr" rtlCol="0"/>
      <a:lstStyle>
        <a:defPPr algn="ctr"/>
      </a:lstStyle>
      <a:style>
        <a:lnRef idx="2">
          <a:schemeClr val="accent1">
            <a:shade val="15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1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rtlCol="0" wrap="square">
        <a:spAutoFit/>
      </a:bodyPr>
      <a:lstStyle>
        <a:defPPr algn="l">
          <a:defRPr dirty="0" err="1" smtClean="0"/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74</Paragraphs>
  <Slides>15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2">
      <vt:lpstr>Arial</vt:lpstr>
      <vt:lpstr>Calibri</vt:lpstr>
      <vt:lpstr>微软雅黑</vt:lpstr>
      <vt:lpstr>Calibri Light</vt:lpstr>
      <vt:lpstr>宋体</vt:lpstr>
      <vt:lpstr>Wingdings</vt:lpstr>
      <vt:lpstr>Office Theme</vt:lpstr>
      <vt:lpstr>城规复习</vt:lpstr>
      <vt:lpstr>目录</vt:lpstr>
      <vt:lpstr>添加章节标题</vt:lpstr>
      <vt:lpstr>城市规划基本概念</vt:lpstr>
      <vt:lpstr>城市规划定义</vt:lpstr>
      <vt:lpstr>城市规划目的和任务</vt:lpstr>
      <vt:lpstr>城市规划特点</vt:lpstr>
      <vt:lpstr>城市规划基本原则</vt:lpstr>
      <vt:lpstr>城市规划体系</vt:lpstr>
      <vt:lpstr>城市规划法规体系</vt:lpstr>
      <vt:lpstr>城市规划行政体系</vt:lpstr>
      <vt:lpstr>城市规划运作体系</vt:lpstr>
      <vt:lpstr>城市规划管理体系</vt:lpstr>
      <vt:lpstr>城市规划思想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2024-08-30T09:12:47.191</cp:lastPrinted>
  <dcterms:created xsi:type="dcterms:W3CDTF">2024-08-30T01:12:47Z</dcterms:created>
  <dcterms:modified xsi:type="dcterms:W3CDTF">2024-08-30T01:12:49Z</dcterms:modified>
</cp:coreProperties>
</file>