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2D3D9-A359-49D6-8239-792DA71D4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91B33-6E66-46C9-9E81-4C92921A8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22601-41B1-4988-AF61-5E08B271D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6364E-3CEE-41A7-961A-7393C2574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B22AC1-6A48-4CB8-BB32-F355720F6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96CDF4-90A8-4F55-9D4E-A45501A0F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B4EFD1-D5DD-4D95-B12D-91D672AFC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64FF9-085D-4D33-9387-EE2A71BAC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D4B79-E12C-4D0C-9AFB-44930FBF1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E6414-89D8-4C33-9350-453366C8B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9E192-E0B9-447B-A049-870ACE10F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4304020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h7n9医院感染预防与控制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h7n9病毒概述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临床诊断与治疗策略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公众教育与宣传推广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h7n9病毒概述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H7N9病毒是一种禽流感病毒，与H5N1病毒有相似之处，但基因上存在差异。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主要通过接触感染禽类的分泌物或排泄物传播，也可通过呼吸道吸入病毒而感染。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病毒起源与传播途径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感染H7N9病毒后，患者会出现发热、咳嗽、喉咙疼痛、流鼻涕、肌肉疼痛、头痛、乏力等症状，严重时可导致肺炎、重症急性呼吸综合症等并发症。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根据临床表现和实验室检测结果进行诊断。实验室检测包括病毒分离、抗原检测和核酸检测等方法。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H7N9病毒对人类健康造成了一定的危害，尤其是对于老年人、儿童和患有慢性疾病的人群，感染后容易出现重症病例。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加强H7N9病毒的预防和控制，可以减少感染病例的发生，降低疫情的传播风险，保障公众的健康和安全。同时，及时发现和控制疫情，可以防止病毒的变异和扩散，减少对全球经济和社会的影响。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防控意义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危害程度与防控意义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医院感染预防措施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0" r="4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对所有就诊患者进行h7n9筛查，包括询问病史、症状和体征等。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对确诊或疑似h7n9患者实施隔离治疗，严格遵守隔离技术规范，减少交叉感染风险。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患者筛查与隔离制度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隔离制度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患者筛查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34" b="5534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防护用品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医护人员需穿戴符合防护要求的口罩、手套、防护服等。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加强医护人员对h7n9感染防控知识的培训和指导，提高防护意识。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医护人员防护措施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定期对病房、手术室等场所进行空气消毒，保持空气流通。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空气消毒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物体表面消毒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对医疗器械、物体表面等进行定期清洁和消毒。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对医疗垃圾进行分类处理，严格遵守医疗废物处理规定。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消毒与清洁工作规范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https://d.book118.com/185143040200011040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2024-08-31T14:39:00.147</cp:lastPrinted>
  <dcterms:created xsi:type="dcterms:W3CDTF">2024-08-31T06:39:00Z</dcterms:created>
  <dcterms:modified xsi:type="dcterms:W3CDTF">2024-08-31T06:39:01Z</dcterms:modified>
</cp:coreProperties>
</file>