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4AE16-3424-4D7D-9429-718083A07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59CC7-6B1F-4C38-8ED2-2F60F417C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C0D92-2CF6-4ED6-950C-932B42B36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9D86F-D4BA-462A-97CD-53296C26B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17BFC2-322D-4252-9809-CE264CB27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9397A-566A-4302-908F-3F504DE4A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CB3B9-DD11-4B5F-A201-9A977FB8B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A1228-9389-478C-AC52-C8FCF18CB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66F3E-DC32-48FF-BA79-703AFF61A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6161A-4EB4-48EB-942C-9A4365E46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444C4-05BA-4C3F-8413-A417378E5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43304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妇科常见病护理查房PPT课件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妇科常见疾病的药物治疗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妇科常见疾病的手术治疗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673" b="2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961" r="1496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女性生殖器官最常见的良性肿瘤，多见于30-50岁妇女。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卵巢内或其表面形成的囊状结构，常见于育龄期妇女。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宫颈发生的炎症，多见于育龄期妇女。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子宫内膜组织在子宫腔以外的部位生长，多见于25-45岁妇女。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858" b="2285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5" r="18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月经改变、腹部包块、腹痛、压迫症状等。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腹痛、腹部肿块、月经紊乱等。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阴道分泌物增多、异常阴道出血、性交后出血等。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痛经、慢性盆腔痛、性交不适等。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卵巢囊肿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子宫内膜异位症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217" r="1121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可能与女性激素有关，如雌激素和孕激素。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可能与遗传、内分泌、环境等因素有关。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通常由感染引起，如细菌、病毒、衣原体等。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可能与经血逆流、免疫因素、遗传等因素有关。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妇科常见疾病的护理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06" r="1120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每日清洗外阴，避免使用刺激性强的清洁剂，保持干燥。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保持外阴清洁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选择透气性好的棉质内裤，并及时更换。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勤换内裤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注意休息，避免过度劳累，以免影响身体免疫力。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避免过度劳累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定期进行妇科检查，及早发现并治疗妇科疾病。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定期妇科检查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保证摄入足够的蛋白质、维生素和矿物质，增强身体免疫力。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避免食用辛辣、油腻、生冷等刺激性食物，以免加重病情。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多喝水有助于保持尿路通畅，预防尿路感染等并发症。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对于特定疾病，如多囊卵巢综合症等，需在医生指导下控制饮食。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60" r="256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积极面对疾病，保持乐观的心态，有利于病情的康复。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学会调节情绪，减轻工作压力和生活压力，避免情绪波动过大。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与亲朋好友交流，寻求他们的支持和鼓励，共同度过难关。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在需要时寻求专业心理辅导的帮助，以缓解焦虑、抑郁等情绪问题。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接受专业心理辅导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妇科常见疾病的预防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定期进行妇科检查是预防妇科常见疾病的重要措施，可以及时发现并处理潜在的健康问题。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常规的妇科检查包括宫颈涂片检查、乳腺检查、腹部超声等，有助于早期发现宫颈癌、乳腺癌和卵巢癌等疾病。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187" b="1818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定期进行妇科检查有助于提高女性的健康意识和自我保护能力，降低患病风险。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36" b="1833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定期进行妇科检查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使用合格的卫生巾和护垫，避免使用不合格或者过期的卫生用品。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在公共场所如厕时，尽量选择蹲便器而不是坐便器，以降低感染风险。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0718" r="207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个人卫生对于预防妇科常见疾病至关重要，女性应保持外阴清洁干燥，勤换内裤。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https://d.book118.com/185143304020011034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2024-08-29T11:01:27.743</cp:lastPrinted>
  <dcterms:created xsi:type="dcterms:W3CDTF">2024-08-29T03:01:27Z</dcterms:created>
  <dcterms:modified xsi:type="dcterms:W3CDTF">2024-08-29T03:01:30Z</dcterms:modified>
</cp:coreProperties>
</file>