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8E9ACF-BA74-4D41-8EE7-B6E9451307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D5BC55-3861-4896-8A69-26F3FAD6A8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75607C-B223-430C-BBA0-F0C7AD5E75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48D7F6-D132-4BA8-9A61-B10B3724CF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6F57695-E732-4B30-A848-DEF9859107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2465043-050C-432A-A3B0-731909EB20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5509EF9-E1EC-4922-8E16-48FBDDAE9F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B5EE01-28D7-4498-B3C9-287E43129B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F852E5-B52B-4751-A964-16DDA34017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570C5E-BB3E-4A6A-9E28-046E100122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4F576B-6DB6-4392-859F-C18EE4C939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12.jpeg" /><Relationship Id="rId5" Type="http://schemas.openxmlformats.org/officeDocument/2006/relationships/image" Target="../media/image24.jpeg" /><Relationship Id="rId6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5200024141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科技成果鉴定评审专家培训实践案例与操作流程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科技成果鉴定评审政策及标准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操作流程详解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专家素质提升与职业道德建设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互动环节与问题解答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培训背景与目的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鉴定科技成果的创新性、先进性和实用性；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评估科技成果的市场前景和产业化潜力；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提供专业意见和建议，推动科技成果转化和应用。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科技成果鉴定评审专家角色定位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加强专家评审的规范性和科学性，确保评审结果客观公正；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提高专家评审的效率和准确性，缩短评审周期，降低评审成本；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促进专家之间的交流与合作，提升整体评审水平。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提高专家评审质量与效率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鼓励企业加强自主创新，提高核心竞争力和市场竞争力；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推动行业技术进步和产业升级，促进经济高质量发展。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75" r="957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促进科技与经济的紧密结合，推动科技成果转化为现实生产力；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推动科技成果转化与应用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科技成果鉴定评审政策及标准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《中华人民共和国科学技术进步法》相关规定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明确国家鼓励科技创新，保护科技成果，推动科技成果转化等。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《国家科学技术奖励条例》及其实施细则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阐述国家科技奖励的设立、评审、授予等方面的规定。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科技部《科技成果评价试点工作方案》等文件精神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强调科技成果评价的重要性，提出试点工作的目标、任务和要求。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国家相关法规及政策解读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各行业领域的科技成果评价标准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如医药、农业、电子等领域的科技成果评价标准，为专家评审提供具体依据。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《科技成果鉴定规范》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规定科技成果鉴定的范围、程序、方法和要求等。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《科技评估基本准则》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明确科技评估的目的、原则、程序和要求，为科技成果鉴定评审提供指导。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行业标准与规范介绍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确保评审过程不受任何非科学因素的影响，保障评审结果的公正性和客观性。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公正、客观、科学、独立的原则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既要考虑科技成果的创新性、先进性、实用性等定性因素，也要运用数学模型、统计分析等定量方法进行综合评价。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定性与定量相结合的方法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针对复杂的科技成果，应组织多学科领域的专家进行协同评审，以确保评审结果的全面性和准确性。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多学科专家协同评审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评审原则及方法论述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实践案例分析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某科研机构研发的智能制造技术，在专家组的鉴定下，被认为具有创新性、实用性和先进性，有效推动了相关产业的转型升级。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某高校研发的新型材料，通过专家组的严格评审，被认定为具有国际领先水平，成功应用于多个领域，产生了显著的经济效益和社会效益。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某医院研发的新型医疗技术，在专家组的评审中，展现出显著的临床效果和安全性，为医学领域的发展做出了重要贡献。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优秀科技成果鉴定案例分享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问题科技成果鉴定案例剖析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案例一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某企业研发的环保技术，在申请科技成果鉴定时，因缺乏充分的数据支撑和实验验证，被专家组认定为不成熟、不可靠，未能通过鉴定。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案例二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某高校研发的智能算法，在申请科技成果鉴定时，因存在知识产权纠纷和学术不端行为，被专家组取消鉴定资格。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案例三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某科研机构研发的新能源技术，在申请科技成果鉴定时，因技术路线不合理、市场前景不明朗等原因，被专家组认定为不具备推广价值。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不同领域科技成果鉴定特点探讨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注重实验数据的可重复性和可验证性，强调研究成果的创新性和学术价值。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关注技术的实用性、稳定性和安全性，重视技术的经济效益和社会效益。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注重临床试验的严谨性和伦理道德要求，强调医疗技术的安全性和有效性。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关注研究成果的社会影响力和政策价值，重视研究方法的科学性和规范性。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自然科学领域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工程技术领域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医学领域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社会科学领域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https://d.book118.com/185200024141011103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2024-09-12T20:23:37.118</cp:lastPrinted>
  <dcterms:created xsi:type="dcterms:W3CDTF">2024-09-12T12:23:37Z</dcterms:created>
  <dcterms:modified xsi:type="dcterms:W3CDTF">2024-09-12T12:23:39Z</dcterms:modified>
</cp:coreProperties>
</file>