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66BDE-C9D0-400F-A62D-261491924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9EA15-4F19-496E-B489-CFF3CE199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C34EF-47BE-46C8-8435-B5F81C8FF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726BFD-2314-4207-AAF8-E59C2C789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FE2D22-2834-491E-AFB9-DB0B50079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E3FEA1-29AE-4837-B009-98FA9DAE7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40CC16-9E2A-4FE9-93D5-EA12DC2B0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0AC62F-3CF2-4BE6-AE8A-D8019ACED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1C851-0AF5-4ACB-81D1-22EB6F1E5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4C12A-DAE6-4F24-A39A-0F1AFAFE9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0276C-4433-484F-B903-C31C47AAE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20010201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城镇住宅消防安全培训课件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城镇住宅火灾特点与原因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灭火器材使用与维护保养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家庭火灾应急逃生与自救互救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社区消防安全管理与责任落实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255" r="72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火灾是指在时间和空间上失去控制的燃烧所造成的灾害。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根据燃烧物的性质，火灾可分为A、B、C、D、E五类，分别对应固体物质火灾、液体或可熔化的固体物质火灾、气体火灾、金属火灾和带电火灾。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74" r="328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可燃物、助燃物（通常是氧气）和着火源是燃烧的三个基本要素，缺一不可。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燃烧三要素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灭火就是破坏燃烧条件使燃烧反应终止的过程。其基本原理归纳为以下四个方面：冷却、窒息、隔离和化学抑制。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燃烧三要素及灭火原理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958" r="4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包括明火（如火柴、打火机火焰）、高温物体（如电熨斗、白炽灯泡）、电火花（如电器开关时产生的火花）和静电放电等。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常见火源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检查电线是否老化或破损，电器是否超负荷运行，易燃易爆物品是否妥善存放，以及是否存在其他可能导致火灾的隐患。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隐患识别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常见火源与隐患识别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https://d.book118.com/185200102011011044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2024-09-06T04:52:40.412</cp:lastPrinted>
  <dcterms:created xsi:type="dcterms:W3CDTF">2024-09-05T20:52:40Z</dcterms:created>
  <dcterms:modified xsi:type="dcterms:W3CDTF">2024-09-05T20:52:42Z</dcterms:modified>
</cp:coreProperties>
</file>