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13CB3-BBE5-43A7-85A2-0AF42DE5A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4D3F2-4040-428E-9B01-2C9CFEEA0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B73139-41FA-4D4E-8132-12DACC745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516FC5-8B8A-4AF2-BEDC-3975C46C2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EE39FD-F4E7-4BF5-9B5E-5E8398692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E9D525-3A2D-4707-A02D-E491A3CEC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1C2DAA-3BA3-4A3F-942C-3B14D3242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525985-ACCA-4539-BB65-A9E417680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37BFE6-F730-44D8-9854-F0294D088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96D40F-40B1-45B4-87AF-D99A373C4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D343BF-8BC6-479F-BFC3-2100AD601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201101202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模拟城市5道路细节以及RCI分区心得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模拟城市5道路规划细节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RCI分区在模拟城市5中的重要性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模拟城市5中的RCI分区心得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模拟城市5道路细节以及RCI分区常见问题及解决方案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模拟城市5道路细节以及RCI分区未来发展趋势与展望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模拟城市5道路规划细节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这种布局方式让城市看起来整洁有序，但需要注意道路连接，避免交通拥堵。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棋盘式布局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以市中心为起点，道路呈放射状向外延伸，此种布局有利于快速到达市中心，但需注意不要过度发展，以免交通拥堵。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放射状布局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结合棋盘式和放射状布局，此种布局可以综合两种布局的优点，有效提高交通流量。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混合式布局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道路网络设计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道路连接方式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交通流量监测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Freeform 233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1" name="AutoShape 231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Freeform 241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9" name="AutoShape 239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Freeform 249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7" name="AutoShape 247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Freeform 257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5" name="AutoShape 255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Freeform 265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3" name="AutoShape 263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Freeform 273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1" name="AutoShape 271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Freeform 281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9" name="AutoShape 279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Freeform 289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7" name="AutoShape 287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Freeform 297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5" name="AutoShape 295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Freeform 305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3" name="AutoShape 303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Freeform 313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1" name="AutoShape 311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Freeform 321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9" name="AutoShape 319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Freeform 329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7" name="AutoShape 327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Freeform 337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5" name="AutoShape 335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Freeform 345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3" name="AutoShape 343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Freeform 353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1" name="AutoShape 351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Freeform 361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9" name="AutoShape 359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Freeform 369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7" name="AutoShape 367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Freeform 377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5" name="AutoShape 375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Freeform 385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2" name="Group 382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3" name="AutoShape 383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4" name="AutoShape 384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在模拟城市5中，需要关注道路的连接方式，比如丁字路口、十字路口等，以有效分散交通流量。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需要经常监测道路的交通流量，根据实际情况调整道路网络设计，以保持交通顺畅。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道路连接与交通流量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根据交通流量的大小，需要将道路分为不同等级，如主干道、次干道、支路等，以便于管理交通和疏导车流。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道路等级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根据道路等级和实际需要，需要合理规划道路宽度，主干道较宽，次干道和支路较窄，以充分利用道路资源。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道路宽度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道路等级与宽度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RCI分区在模拟城市5中的重要性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7" name="Freeform 27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7" name="Freeform 37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7" name="Freeform 47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7" name="Freeform 57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7" name="Freeform 67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7" name="Freeform 77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7" name="Freeform 87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7" name="Freeform 97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7" name="Freeform 107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7" name="Freeform 117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7" name="Freeform 127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7" name="Freeform 137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7" name="Freeform 147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Freeform 149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7" name="Freeform 157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Freeform 158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Freeform 159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7" name="Freeform 167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Freeform 168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Freeform 169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7" name="Freeform 177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Freeform 178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Freeform 179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7" name="Freeform 187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Freeform 188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Freeform 189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7" name="Freeform 197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Freeform 198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Freeform 199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7" name="Freeform 207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Freeform 208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Freeform 209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7" name="Freeform 217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Freeform 218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Freeform 219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Freeform 231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8" name="Group 228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29" name="AutoShape 229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AutoShape 230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Freeform 239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6" name="Group 236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7" name="AutoShape 237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AutoShape 238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Freeform 247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4" name="Group 244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5" name="AutoShape 245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AutoShape 246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Freeform 255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2" name="Group 252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3" name="AutoShape 253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AutoShape 254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Freeform 263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0" name="Group 260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1" name="AutoShape 261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AutoShape 262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Freeform 271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8" name="Group 268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69" name="AutoShape 269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AutoShape 270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Freeform 279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6" name="Group 276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7" name="AutoShape 277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AutoShape 278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Freeform 287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4" name="Group 284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5" name="AutoShape 285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AutoShape 286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Freeform 295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2" name="Group 292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3" name="AutoShape 293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AutoShape 294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Freeform 303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0" name="Group 300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1" name="AutoShape 301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AutoShape 302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Freeform 311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8" name="Group 308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09" name="AutoShape 309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AutoShape 310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Freeform 319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6" name="Group 316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7" name="AutoShape 317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AutoShape 318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Freeform 327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4" name="Group 324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5" name="AutoShape 325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AutoShape 326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Freeform 335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2" name="Group 332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3" name="AutoShape 333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AutoShape 334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Freeform 343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0" name="Group 340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1" name="AutoShape 341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AutoShape 342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Freeform 351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8" name="Group 348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49" name="AutoShape 349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AutoShape 350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Freeform 359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6" name="Group 356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7" name="AutoShape 357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AutoShape 358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Freeform 367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4" name="Group 364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5" name="AutoShape 365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AutoShape 366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Freeform 375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2" name="Group 372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3" name="AutoShape 373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AutoShape 374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Freeform 383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0" name="Group 380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1" name="AutoShape 381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AutoShape 382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RCI分区是指将城市划分为不同的区域，以根据土地功能和城市发展需求进行管理和规划。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RCI分区的目的是为了更好地管理和规划城市的发展，提高城市的生活质量和经济发展水平。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RCI分区的定义与目的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20" r="124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86" r="3038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RCI分区与城市规划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通过合理的RCI分区，可以更好地分配城市资源，提高城市的整体发展水平。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RCI分区是城市规划的重要基础，它有助于确定城市的功能分区和发展方向。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RCI分区有助于提高城市的整体形象和美观度，使城市更加宜居。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RCI分区可以促进城市的经济发展，吸引更多的人才和企业入驻，提高城市的竞争力。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RCI分区有助于提高城市的管理效率，更好地满足市民的需求。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RCI分区对城市发展的影响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模拟城市5中的RCI分区心得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https://d.book118.com/185201101202011033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2024-08-28T15:54:07.954</cp:lastPrinted>
  <dcterms:created xsi:type="dcterms:W3CDTF">2024-08-28T07:54:07Z</dcterms:created>
  <dcterms:modified xsi:type="dcterms:W3CDTF">2024-08-28T07:54:10Z</dcterms:modified>
</cp:coreProperties>
</file>