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0505E3EF-67EA-436B-97B2-0124C06EBD24}" styleName="Medium Style 4 - Accent 3">
    <a:wholeTbl>
      <a:tcTxStyle>
        <a:fontRef idx="minor"/>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lastCol>
    <a:firstCol>
      <a:tcTxStyle b="on"/>
    </a:firstCol>
    <a:lastRow>
      <a:tcTxStyle b="on"/>
      <a:tcStyle>
        <a:tcBdr>
          <a:top>
            <a:ln w="25400" cmpd="sng">
              <a:solidFill>
                <a:schemeClr val="accent3"/>
              </a:solidFill>
            </a:ln>
          </a:top>
        </a:tcBdr>
        <a:fill>
          <a:solidFill>
            <a:schemeClr val="accent3">
              <a:tint val="20000"/>
            </a:schemeClr>
          </a:solidFill>
        </a:fill>
      </a:tcStyle>
    </a:lastRow>
    <a:firstRow>
      <a:tcTxStyle b="on"/>
      <a:tcStyle>
        <a:fill>
          <a:solidFill>
            <a:schemeClr val="accent3">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1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microsoft.com/office/2007/relationships/hdphoto" Target="../media/image3.wdp" /><Relationship Id="rId11" Type="http://schemas.openxmlformats.org/officeDocument/2006/relationships/tags" Target="../tags/tag83.xml" /><Relationship Id="rId12"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image" Target="../media/image2.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image" Target="../media/image5.png" /><Relationship Id="rId8" Type="http://schemas.openxmlformats.org/officeDocument/2006/relationships/tags" Target="../tags/tag89.xml" /><Relationship Id="rId9" Type="http://schemas.openxmlformats.org/officeDocument/2006/relationships/tags" Target="../tags/tag9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image" Target="../media/image6.png" /><Relationship Id="rId9" Type="http://schemas.openxmlformats.org/officeDocument/2006/relationships/tags" Target="../tags/tag10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A63705B5-3813-4D50-BF7D-F01181B0449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AE82610-8019-4A0D-8162-FEA37ED71DC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10AA0D92-F820-49A5-811C-C3EADD779F7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A037F39-2FFF-45C8-8131-0DB1B65195D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1B61CBD-E0AB-42CB-8B72-6A635B7DC403}"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FABFDD9D-4198-4736-A6E4-B002D910A5E0}"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84F53CBC-AC76-48B3-9813-5FF218BAB659}"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536E8A8-6A3B-4CE8-BB8A-16B18A535C3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74191D4-45FF-4EDA-8862-596B687A4D4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D49F699-1D34-41D8-BD06-3384677E580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A7FECD1-BFC4-4162-851F-51683C8A6FC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pic>
        <p:nvPicPr>
          <p:cNvPr id="8" name="图片 7" descr="一棵大树  中度可信度描述已自动生成"/>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12191999" cy="6873814"/>
          </a:xfrm>
          <a:prstGeom prst="rect">
            <a:avLst/>
          </a:prstGeom>
        </p:spPr>
      </p:pic>
      <p:grpSp>
        <p:nvGrpSpPr>
          <p:cNvPr id="45" name="组合 44"/>
          <p:cNvGrpSpPr/>
          <p:nvPr userDrawn="1">
            <p:custDataLst>
              <p:tags r:id="rId4"/>
            </p:custDataLst>
          </p:nvPr>
        </p:nvGrpSpPr>
        <p:grpSpPr>
          <a:xfrm>
            <a:off x="791845" y="838835"/>
            <a:ext cx="10658475" cy="5163820"/>
            <a:chOff x="527093" y="574776"/>
            <a:chExt cx="11137814" cy="5708449"/>
          </a:xfrm>
        </p:grpSpPr>
        <p:grpSp>
          <p:nvGrpSpPr>
            <p:cNvPr id="42" name="组合 41"/>
            <p:cNvGrpSpPr/>
            <p:nvPr>
              <p:custDataLst>
                <p:tags r:id="rId5"/>
              </p:custDataLst>
            </p:nvPr>
          </p:nvGrpSpPr>
          <p:grpSpPr>
            <a:xfrm>
              <a:off x="695325" y="729383"/>
              <a:ext cx="10801350" cy="5399234"/>
              <a:chOff x="695324" y="641603"/>
              <a:chExt cx="10801351" cy="5574794"/>
            </a:xfrm>
          </p:grpSpPr>
          <p:sp>
            <p:nvSpPr>
              <p:cNvPr id="39" name="矩形 38"/>
              <p:cNvSpPr/>
              <p:nvPr>
                <p:custDataLst>
                  <p:tags r:id="rId6"/>
                </p:custDataLst>
              </p:nvPr>
            </p:nvSpPr>
            <p:spPr>
              <a:xfrm>
                <a:off x="695324" y="641603"/>
                <a:ext cx="10801351" cy="5574794"/>
              </a:xfrm>
              <a:prstGeom prst="rect">
                <a:avLst/>
              </a:prstGeom>
              <a:solidFill>
                <a:schemeClr val="bg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sp>
            <p:nvSpPr>
              <p:cNvPr id="40" name="图文框 39"/>
              <p:cNvSpPr/>
              <p:nvPr>
                <p:custDataLst>
                  <p:tags r:id="rId7"/>
                </p:custDataLst>
              </p:nvPr>
            </p:nvSpPr>
            <p:spPr>
              <a:xfrm>
                <a:off x="695325" y="641603"/>
                <a:ext cx="10801350" cy="5574794"/>
              </a:xfrm>
              <a:prstGeom prst="frame">
                <a:avLst>
                  <a:gd name="adj1" fmla="val 2903"/>
                </a:avLst>
              </a:prstGeom>
              <a:solidFill>
                <a:schemeClr val="bg1">
                  <a:alpha val="80000"/>
                </a:schemeClr>
              </a:solidFill>
              <a:ln w="1270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grpSp>
        <p:sp>
          <p:nvSpPr>
            <p:cNvPr id="44" name="图文框 43"/>
            <p:cNvSpPr/>
            <p:nvPr>
              <p:custDataLst>
                <p:tags r:id="rId8"/>
              </p:custDataLst>
            </p:nvPr>
          </p:nvSpPr>
          <p:spPr>
            <a:xfrm>
              <a:off x="527093" y="574776"/>
              <a:ext cx="11137814" cy="5708449"/>
            </a:xfrm>
            <a:prstGeom prst="frame">
              <a:avLst>
                <a:gd name="adj1" fmla="val 736"/>
              </a:avLst>
            </a:prstGeom>
            <a:solidFill>
              <a:schemeClr val="bg1">
                <a:alpha val="60000"/>
              </a:schemeClr>
            </a:solidFill>
            <a:ln w="1270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grpSp>
      <p:pic>
        <p:nvPicPr>
          <p:cNvPr id="14" name="图片 13" descr="树上的叶子  中度可信度描述已自动生成"/>
          <p:cNvPicPr>
            <a:picLocks noChangeAspect="1"/>
          </p:cNvPicPr>
          <p:nvPr userDrawn="1">
            <p:custDataLst>
              <p:tags r:id="rId11"/>
            </p:custDataLst>
          </p:nvPr>
        </p:nvPicPr>
        <p:blipFill>
          <a:blip r:embed="rId9">
            <a:alphaModFix amt="10000"/>
            <a:extLst>
              <a:ext uri="{BEBA8EAE-BF5A-486C-A8C5-ECC9F3942E4B}">
                <a14:imgProps xmlns:a14="http://schemas.microsoft.com/office/drawing/2010/main">
                  <a14:imgLayer r:embed="rId10">
                    <a14:imgEffect>
                      <a14:colorTemperature colorTemp="7200"/>
                    </a14:imgEffect>
                  </a14:imgLayer>
                </a14:imgProps>
              </a:ext>
              <a:ext uri="{28A0092B-C50C-407E-A947-70E740481C1C}">
                <a14:useLocalDpi xmlns:a14="http://schemas.microsoft.com/office/drawing/2010/main" val="0"/>
              </a:ext>
            </a:extLst>
          </a:blip>
          <a:srcRect r="33756" b="8687"/>
          <a:stretch>
            <a:fillRect/>
          </a:stretch>
        </p:blipFill>
        <p:spPr>
          <a:xfrm>
            <a:off x="8124824" y="1251744"/>
            <a:ext cx="4067176" cy="5606256"/>
          </a:xfrm>
          <a:prstGeom prst="rect">
            <a:avLst/>
          </a:prstGeom>
        </p:spPr>
      </p:pic>
    </p:spTree>
  </p:cSld>
  <p:clrMapOvr>
    <a:masterClrMapping/>
  </p:clrMapOvr>
  <p:transition spd="slow" advTm="0"/>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pic>
        <p:nvPicPr>
          <p:cNvPr id="8" name="图片 7" descr="一棵大树  中度可信度描述已自动生成"/>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grpSp>
        <p:nvGrpSpPr>
          <p:cNvPr id="5" name="组合 4"/>
          <p:cNvGrpSpPr/>
          <p:nvPr userDrawn="1">
            <p:custDataLst>
              <p:tags r:id="rId4"/>
            </p:custDataLst>
          </p:nvPr>
        </p:nvGrpSpPr>
        <p:grpSpPr>
          <a:xfrm>
            <a:off x="184785" y="106680"/>
            <a:ext cx="11822430" cy="6644640"/>
            <a:chOff x="184785" y="106680"/>
            <a:chExt cx="11822430" cy="6644640"/>
          </a:xfrm>
        </p:grpSpPr>
        <p:sp>
          <p:nvSpPr>
            <p:cNvPr id="6" name="矩形 5"/>
            <p:cNvSpPr/>
            <p:nvPr>
              <p:custDataLst>
                <p:tags r:id="rId5"/>
              </p:custDataLst>
            </p:nvPr>
          </p:nvSpPr>
          <p:spPr>
            <a:xfrm>
              <a:off x="184785" y="106680"/>
              <a:ext cx="11822430" cy="664464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sp>
          <p:nvSpPr>
            <p:cNvPr id="7" name="矩形 6"/>
            <p:cNvSpPr/>
            <p:nvPr>
              <p:custDataLst>
                <p:tags r:id="rId6"/>
              </p:custDataLst>
            </p:nvPr>
          </p:nvSpPr>
          <p:spPr>
            <a:xfrm>
              <a:off x="247650" y="213360"/>
              <a:ext cx="11696700" cy="6431280"/>
            </a:xfrm>
            <a:prstGeom prst="rect">
              <a:avLst/>
            </a:prstGeom>
            <a:solidFill>
              <a:srgbClr val="F4F5F1">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grpSp>
      <p:pic>
        <p:nvPicPr>
          <p:cNvPr id="9" name="图片 8"/>
          <p:cNvPicPr>
            <a:picLocks noChangeAspect="1"/>
          </p:cNvPicPr>
          <p:nvPr userDrawn="1">
            <p:custDataLst>
              <p:tags r:id="rId8"/>
            </p:custDataLst>
          </p:nvPr>
        </p:nvPicPr>
        <p:blipFill>
          <a:blip r:embed="rId7"/>
          <a:stretch>
            <a:fillRect/>
          </a:stretch>
        </p:blipFill>
        <p:spPr>
          <a:xfrm>
            <a:off x="9512937" y="4881246"/>
            <a:ext cx="2729865" cy="1976438"/>
          </a:xfrm>
          <a:prstGeom prst="rect">
            <a:avLst/>
          </a:prstGeom>
        </p:spPr>
      </p:pic>
      <p:grpSp>
        <p:nvGrpSpPr>
          <p:cNvPr id="2" name="组合 1"/>
          <p:cNvGrpSpPr/>
          <p:nvPr userDrawn="1">
            <p:custDataLst>
              <p:tags r:id="rId9"/>
            </p:custDataLst>
          </p:nvPr>
        </p:nvGrpSpPr>
        <p:grpSpPr>
          <a:xfrm>
            <a:off x="581660" y="548640"/>
            <a:ext cx="503555" cy="489585"/>
            <a:chOff x="916" y="864"/>
            <a:chExt cx="793" cy="771"/>
          </a:xfrm>
        </p:grpSpPr>
        <p:sp>
          <p:nvSpPr>
            <p:cNvPr id="3" name="矩形 2"/>
            <p:cNvSpPr/>
            <p:nvPr>
              <p:custDataLst>
                <p:tags r:id="rId10"/>
              </p:custDataLst>
            </p:nvPr>
          </p:nvSpPr>
          <p:spPr>
            <a:xfrm>
              <a:off x="1003" y="1027"/>
              <a:ext cx="707" cy="608"/>
            </a:xfrm>
            <a:prstGeom prst="rect">
              <a:avLst/>
            </a:prstGeom>
            <a:solidFill>
              <a:srgbClr val="DEE0D4"/>
            </a:solidFill>
            <a:ln>
              <a:solidFill>
                <a:srgbClr val="4B5A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800">
                <a:latin typeface="+mj-ea"/>
                <a:ea typeface="+mj-ea"/>
              </a:endParaRPr>
            </a:p>
          </p:txBody>
        </p:sp>
        <p:sp>
          <p:nvSpPr>
            <p:cNvPr id="4" name="矩形 3"/>
            <p:cNvSpPr/>
            <p:nvPr>
              <p:custDataLst>
                <p:tags r:id="rId11"/>
              </p:custDataLst>
            </p:nvPr>
          </p:nvSpPr>
          <p:spPr>
            <a:xfrm>
              <a:off x="916" y="864"/>
              <a:ext cx="684" cy="653"/>
            </a:xfrm>
            <a:prstGeom prst="rect">
              <a:avLst/>
            </a:prstGeom>
            <a:solidFill>
              <a:srgbClr val="4B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latin typeface="+mn-ea"/>
              </a:endParaRPr>
            </a:p>
          </p:txBody>
        </p:sp>
      </p:grpSp>
    </p:spTree>
  </p:cSld>
  <p:clrMapOvr>
    <a:masterClrMapping/>
  </p:clrMapOvr>
  <p:transition spd="slow" advTm="0"/>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pic>
        <p:nvPicPr>
          <p:cNvPr id="8" name="图片 7" descr="一棵大树  中度可信度描述已自动生成"/>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15875"/>
            <a:ext cx="12191999" cy="6873814"/>
          </a:xfrm>
          <a:prstGeom prst="rect">
            <a:avLst/>
          </a:prstGeom>
        </p:spPr>
      </p:pic>
      <p:sp>
        <p:nvSpPr>
          <p:cNvPr id="39" name="矩形 38"/>
          <p:cNvSpPr/>
          <p:nvPr userDrawn="1">
            <p:custDataLst>
              <p:tags r:id="rId4"/>
            </p:custDataLst>
          </p:nvPr>
        </p:nvSpPr>
        <p:spPr>
          <a:xfrm>
            <a:off x="0" y="987425"/>
            <a:ext cx="12191365" cy="4657090"/>
          </a:xfrm>
          <a:prstGeom prst="rect">
            <a:avLst/>
          </a:prstGeom>
          <a:solidFill>
            <a:schemeClr val="bg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spTree>
  </p:cSld>
  <p:clrMapOvr>
    <a:masterClrMapping/>
  </p:clrMapOvr>
  <p:transition spd="slow" advTm="0"/>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空白">
    <p:spTree>
      <p:nvGrpSpPr>
        <p:cNvPr id="1" name=""/>
        <p:cNvGrpSpPr/>
        <p:nvPr>
          <p:custDataLst>
            <p:tags r:id="rId1"/>
          </p:custDataLst>
        </p:nvPr>
      </p:nvGrpSpPr>
      <p:grpSpPr>
        <a:xfrm>
          <a:off x="0" y="0"/>
          <a:ext cx="0" cy="0"/>
        </a:xfrm>
      </p:grpSpPr>
      <p:pic>
        <p:nvPicPr>
          <p:cNvPr id="8" name="图片 7" descr="一棵大树  中度可信度描述已自动生成"/>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grpSp>
        <p:nvGrpSpPr>
          <p:cNvPr id="5" name="组合 4"/>
          <p:cNvGrpSpPr/>
          <p:nvPr userDrawn="1">
            <p:custDataLst>
              <p:tags r:id="rId4"/>
            </p:custDataLst>
          </p:nvPr>
        </p:nvGrpSpPr>
        <p:grpSpPr>
          <a:xfrm>
            <a:off x="184785" y="106680"/>
            <a:ext cx="11822430" cy="6644640"/>
            <a:chOff x="184785" y="106680"/>
            <a:chExt cx="11822430" cy="6644640"/>
          </a:xfrm>
        </p:grpSpPr>
        <p:sp>
          <p:nvSpPr>
            <p:cNvPr id="6" name="矩形 5"/>
            <p:cNvSpPr/>
            <p:nvPr>
              <p:custDataLst>
                <p:tags r:id="rId5"/>
              </p:custDataLst>
            </p:nvPr>
          </p:nvSpPr>
          <p:spPr>
            <a:xfrm>
              <a:off x="184785" y="106680"/>
              <a:ext cx="11822430" cy="664464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sp>
          <p:nvSpPr>
            <p:cNvPr id="7" name="矩形 6"/>
            <p:cNvSpPr/>
            <p:nvPr>
              <p:custDataLst>
                <p:tags r:id="rId6"/>
              </p:custDataLst>
            </p:nvPr>
          </p:nvSpPr>
          <p:spPr>
            <a:xfrm>
              <a:off x="247650" y="213360"/>
              <a:ext cx="11696700" cy="6431280"/>
            </a:xfrm>
            <a:prstGeom prst="rect">
              <a:avLst/>
            </a:prstGeom>
            <a:solidFill>
              <a:srgbClr val="F4F5F1">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
            </a:p>
          </p:txBody>
        </p:sp>
      </p:grpSp>
      <p:sp>
        <p:nvSpPr>
          <p:cNvPr id="2" name="矩形 1"/>
          <p:cNvSpPr/>
          <p:nvPr userDrawn="1">
            <p:custDataLst>
              <p:tags r:id="rId7"/>
            </p:custDataLst>
          </p:nvPr>
        </p:nvSpPr>
        <p:spPr>
          <a:xfrm>
            <a:off x="247650" y="1355090"/>
            <a:ext cx="11654155" cy="4065905"/>
          </a:xfrm>
          <a:prstGeom prst="rect">
            <a:avLst/>
          </a:prstGeom>
          <a:solidFill>
            <a:srgbClr val="F7F9F3">
              <a:alpha val="95000"/>
            </a:srgbClr>
          </a:solidFill>
          <a:ln>
            <a:noFill/>
          </a:ln>
          <a:effectLst>
            <a:outerShdw blurRad="762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sz="100">
              <a:ea typeface="宋体" panose="02010600030101010101" pitchFamily="2" charset="-122"/>
            </a:endParaRPr>
          </a:p>
        </p:txBody>
      </p:sp>
      <p:pic>
        <p:nvPicPr>
          <p:cNvPr id="3" name="图片 2"/>
          <p:cNvPicPr>
            <a:picLocks noChangeAspect="1"/>
          </p:cNvPicPr>
          <p:nvPr userDrawn="1">
            <p:custDataLst>
              <p:tags r:id="rId9"/>
            </p:custDataLst>
          </p:nvPr>
        </p:nvPicPr>
        <p:blipFill>
          <a:blip r:embed="rId8"/>
          <a:stretch>
            <a:fillRect/>
          </a:stretch>
        </p:blipFill>
        <p:spPr>
          <a:xfrm>
            <a:off x="8083057" y="4324970"/>
            <a:ext cx="3924283" cy="2426553"/>
          </a:xfrm>
          <a:prstGeom prst="rect">
            <a:avLst/>
          </a:prstGeom>
        </p:spPr>
      </p:pic>
      <p:grpSp>
        <p:nvGrpSpPr>
          <p:cNvPr id="4" name="组合 3"/>
          <p:cNvGrpSpPr/>
          <p:nvPr userDrawn="1">
            <p:custDataLst>
              <p:tags r:id="rId10"/>
            </p:custDataLst>
          </p:nvPr>
        </p:nvGrpSpPr>
        <p:grpSpPr>
          <a:xfrm>
            <a:off x="581660" y="548640"/>
            <a:ext cx="503555" cy="489585"/>
            <a:chOff x="916" y="864"/>
            <a:chExt cx="793" cy="771"/>
          </a:xfrm>
        </p:grpSpPr>
        <p:sp>
          <p:nvSpPr>
            <p:cNvPr id="25" name="矩形 24"/>
            <p:cNvSpPr/>
            <p:nvPr>
              <p:custDataLst>
                <p:tags r:id="rId11"/>
              </p:custDataLst>
            </p:nvPr>
          </p:nvSpPr>
          <p:spPr>
            <a:xfrm>
              <a:off x="1003" y="1027"/>
              <a:ext cx="707" cy="608"/>
            </a:xfrm>
            <a:prstGeom prst="rect">
              <a:avLst/>
            </a:prstGeom>
            <a:solidFill>
              <a:srgbClr val="DEE0D4"/>
            </a:solidFill>
            <a:ln>
              <a:solidFill>
                <a:srgbClr val="4B5A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800">
                <a:latin typeface="+mj-ea"/>
                <a:ea typeface="+mj-ea"/>
              </a:endParaRPr>
            </a:p>
          </p:txBody>
        </p:sp>
        <p:sp>
          <p:nvSpPr>
            <p:cNvPr id="21" name="矩形 20"/>
            <p:cNvSpPr/>
            <p:nvPr>
              <p:custDataLst>
                <p:tags r:id="rId12"/>
              </p:custDataLst>
            </p:nvPr>
          </p:nvSpPr>
          <p:spPr>
            <a:xfrm>
              <a:off x="916" y="864"/>
              <a:ext cx="684" cy="653"/>
            </a:xfrm>
            <a:prstGeom prst="rect">
              <a:avLst/>
            </a:prstGeom>
            <a:solidFill>
              <a:srgbClr val="4B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latin typeface="+mn-ea"/>
              </a:endParaRPr>
            </a:p>
          </p:txBody>
        </p:sp>
      </p:grpSp>
    </p:spTree>
  </p:cSld>
  <p:clrMapOvr>
    <a:masterClrMapping/>
  </p:clrMapOvr>
  <p:transition spd="slow" advTm="0"/>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ags" Target="../tags/tag106.xml" /><Relationship Id="rId6" Type="http://schemas.openxmlformats.org/officeDocument/2006/relationships/image" Target="file:///D:\qq&#25991;&#20214;\712321467\Image\C2C\Image2\%7b75232B38-A165-1FB7-499C-2E1C792CACB5%7d.png" TargetMode="External" /><Relationship Id="rId7" Type="http://schemas.openxmlformats.org/officeDocument/2006/relationships/image" Target="../media/image7.png" /><Relationship Id="rId8" Type="http://schemas.openxmlformats.org/officeDocument/2006/relationships/tags" Target="../tags/tag107.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custDataLst>
            <p:tags r:id="rId5"/>
          </p:custDataLst>
        </p:nvPr>
      </p:nvGrpSpPr>
      <p:grpSpPr>
        <a:xfrm>
          <a:off x="0" y="0"/>
          <a:ext cx="0" cy="0"/>
        </a:xfrm>
      </p:grpSpPr>
      <p:pic>
        <p:nvPicPr>
          <p:cNvPr id="2" name="图片 1073743875" descr="学科网 zxxk.com" title=""/>
          <p:cNvPicPr>
            <a:picLocks noChangeAspect="1"/>
          </p:cNvPicPr>
          <p:nvPr>
            <p:custDataLst>
              <p:tags r:id="rId8"/>
            </p:custDataLst>
          </p:nvPr>
        </p:nvPicPr>
        <p:blipFill>
          <a:blip r:embed="rId7" r:link="rId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spd="slow" advTm="0"/>
  <p:timing/>
  <p:txStyles>
    <p:titleStyle>
      <a:lvl1pPr algn="l" defTabSz="914400" rtl="0" eaLnBrk="1" latinLnBrk="0" hangingPunct="1">
        <a:lnSpc>
          <a:spcPct val="90000"/>
        </a:lnSpc>
        <a:spcBef>
          <a:spcPct val="0"/>
        </a:spcBef>
        <a:buNone/>
        <a:defRPr sz="4400" kern="1200">
          <a:solidFill>
            <a:schemeClr val="tx1"/>
          </a:solidFill>
          <a:latin typeface="阿里巴巴普惠体" panose="00020600040101010101" charset="-122"/>
          <a:ea typeface="阿里巴巴普惠体" panose="00020600040101010101" charset="-122"/>
          <a:cs typeface="阿里巴巴普惠体" panose="00020600040101010101"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panose="00020600040101010101" charset="-122"/>
          <a:ea typeface="阿里巴巴普惠体" panose="00020600040101010101" charset="-122"/>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panose="00020600040101010101" charset="-122"/>
          <a:ea typeface="阿里巴巴普惠体" panose="00020600040101010101" charset="-122"/>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panose="00020600040101010101" charset="-122"/>
          <a:ea typeface="阿里巴巴普惠体" panose="00020600040101010101" charset="-122"/>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panose="00020600040101010101" charset="-122"/>
          <a:ea typeface="阿里巴巴普惠体" panose="00020600040101010101" charset="-122"/>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panose="00020600040101010101" charset="-122"/>
          <a:ea typeface="阿里巴巴普惠体" panose="00020600040101010101" charset="-122"/>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8.xml" /><Relationship Id="rId3"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image" Target="../media/image8.jpeg" /><Relationship Id="rId6"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image" Target="../media/image9.jpeg" /><Relationship Id="rId5" Type="http://schemas.openxmlformats.org/officeDocument/2006/relationships/tags" Target="../tags/tag119.xml" /><Relationship Id="rId6" Type="http://schemas.openxmlformats.org/officeDocument/2006/relationships/tags" Target="../tags/tag1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ags" Target="../tags/tag137.xml" /><Relationship Id="rId19" Type="http://schemas.openxmlformats.org/officeDocument/2006/relationships/tags" Target="../tags/tag138.xml" /><Relationship Id="rId2" Type="http://schemas.openxmlformats.org/officeDocument/2006/relationships/tags" Target="../tags/tag121.xml" /><Relationship Id="rId20" Type="http://schemas.openxmlformats.org/officeDocument/2006/relationships/tags" Target="../tags/tag139.xml" /><Relationship Id="rId21" Type="http://schemas.openxmlformats.org/officeDocument/2006/relationships/tags" Target="../tags/tag140.xml" /><Relationship Id="rId22" Type="http://schemas.openxmlformats.org/officeDocument/2006/relationships/tags" Target="../tags/tag141.xml" /><Relationship Id="rId23" Type="http://schemas.openxmlformats.org/officeDocument/2006/relationships/tags" Target="../tags/tag142.xml" /><Relationship Id="rId24" Type="http://schemas.openxmlformats.org/officeDocument/2006/relationships/tags" Target="../tags/tag143.xml" /><Relationship Id="rId25" Type="http://schemas.openxmlformats.org/officeDocument/2006/relationships/tags" Target="../tags/tag144.xml" /><Relationship Id="rId26" Type="http://schemas.openxmlformats.org/officeDocument/2006/relationships/tags" Target="../tags/tag145.xml" /><Relationship Id="rId27" Type="http://schemas.openxmlformats.org/officeDocument/2006/relationships/tags" Target="../tags/tag146.xml" /><Relationship Id="rId28" Type="http://schemas.openxmlformats.org/officeDocument/2006/relationships/tags" Target="../tags/tag147.xml" /><Relationship Id="rId29" Type="http://schemas.openxmlformats.org/officeDocument/2006/relationships/tags" Target="../tags/tag148.xml" /><Relationship Id="rId3" Type="http://schemas.openxmlformats.org/officeDocument/2006/relationships/tags" Target="../tags/tag122.xml" /><Relationship Id="rId30" Type="http://schemas.openxmlformats.org/officeDocument/2006/relationships/tags" Target="../tags/tag149.xml" /><Relationship Id="rId31" Type="http://schemas.openxmlformats.org/officeDocument/2006/relationships/tags" Target="../tags/tag150.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image" Target="../media/image10.png" /><Relationship Id="rId12" Type="http://schemas.openxmlformats.org/officeDocument/2006/relationships/tags" Target="../tags/tag160.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image" Target="../media/image11.jpeg" /><Relationship Id="rId7" Type="http://schemas.openxmlformats.org/officeDocument/2006/relationships/tags" Target="../tags/tag165.xml" /><Relationship Id="rId8" Type="http://schemas.openxmlformats.org/officeDocument/2006/relationships/image" Target="../media/image12.jpeg"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3.jpeg" /><Relationship Id="rId6" Type="http://schemas.openxmlformats.org/officeDocument/2006/relationships/tags" Target="../tags/tag170.xml" /><Relationship Id="rId7" Type="http://schemas.openxmlformats.org/officeDocument/2006/relationships/tags" Target="../tags/tag1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image" Target="../media/image14.jpeg" /><Relationship Id="rId5" Type="http://schemas.openxmlformats.org/officeDocument/2006/relationships/tags" Target="../tags/tag174.xml" /><Relationship Id="rId6"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image" Target="../media/image15.jpeg" /><Relationship Id="rId6" Type="http://schemas.openxmlformats.org/officeDocument/2006/relationships/tags" Target="../tags/tag17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hyperlink" Target="https://d.book118.com/1852013212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2211070" y="2132330"/>
            <a:ext cx="7770495"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sz="7200" smtClean="0">
                <a:latin typeface="微软雅黑" panose="020b0503020204020204" charset="-122"/>
                <a:ea typeface="微软雅黑" panose="020b0503020204020204" charset="-122"/>
                <a:cs typeface="阿里巴巴普惠体" panose="00020600040101010101" charset="-122"/>
                <a:sym typeface="阿里巴巴普惠体" panose="00020600040101010101" charset="-122"/>
              </a:rPr>
              <a:t>被压扁的沙子</a:t>
            </a:r>
            <a:endParaRPr lang="zh-CN" sz="7200" smtClean="0">
              <a:latin typeface="微软雅黑" panose="020b0503020204020204" charset="-122"/>
              <a:ea typeface="微软雅黑" panose="020b0503020204020204" charset="-122"/>
              <a:cs typeface="阿里巴巴普惠体" panose="00020600040101010101" charset="-122"/>
              <a:sym typeface="阿里巴巴普惠体" panose="00020600040101010101"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983615" y="1628775"/>
            <a:ext cx="9967595" cy="2306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2400" b="1">
                <a:latin typeface="宋体" panose="02010600030101010101" pitchFamily="2" charset="-122"/>
                <a:ea typeface="宋体" panose="02010600030101010101" pitchFamily="2" charset="-122"/>
                <a:cs typeface="宋体" panose="02010600030101010101" pitchFamily="2" charset="-122"/>
                <a:sym typeface="+mn-ea"/>
              </a:rPr>
              <a:t>1.</a:t>
            </a:r>
            <a:r>
              <a:rPr sz="2400" b="1">
                <a:latin typeface="宋体" panose="02010600030101010101" pitchFamily="2" charset="-122"/>
                <a:ea typeface="宋体" panose="02010600030101010101" pitchFamily="2" charset="-122"/>
                <a:cs typeface="宋体" panose="02010600030101010101" pitchFamily="2" charset="-122"/>
                <a:sym typeface="+mn-ea"/>
              </a:rPr>
              <a:t>了解本文写作背景；识记、理解课文的重点字词。  </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gn="just">
              <a:lnSpc>
                <a:spcPct val="150000"/>
              </a:lnSpc>
            </a:pPr>
            <a:r>
              <a:rPr lang="en-US" sz="2400" b="1">
                <a:latin typeface="宋体" panose="02010600030101010101" pitchFamily="2" charset="-122"/>
                <a:ea typeface="宋体" panose="02010600030101010101" pitchFamily="2" charset="-122"/>
                <a:cs typeface="宋体" panose="02010600030101010101" pitchFamily="2" charset="-122"/>
                <a:sym typeface="+mn-ea"/>
              </a:rPr>
              <a:t>2.</a:t>
            </a:r>
            <a:r>
              <a:rPr sz="2400" b="1">
                <a:latin typeface="宋体" panose="02010600030101010101" pitchFamily="2" charset="-122"/>
                <a:ea typeface="宋体" panose="02010600030101010101" pitchFamily="2" charset="-122"/>
                <a:cs typeface="宋体" panose="02010600030101010101" pitchFamily="2" charset="-122"/>
                <a:sym typeface="+mn-ea"/>
              </a:rPr>
              <a:t>分析推理的基本方法，善于发现问题、思考问题、质疑问难。</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gn="just">
              <a:lnSpc>
                <a:spcPct val="150000"/>
              </a:lnSpc>
            </a:pPr>
            <a:r>
              <a:rPr lang="en-US" sz="2400" b="1">
                <a:latin typeface="宋体" panose="02010600030101010101" pitchFamily="2" charset="-122"/>
                <a:ea typeface="宋体" panose="02010600030101010101" pitchFamily="2" charset="-122"/>
                <a:cs typeface="宋体" panose="02010600030101010101" pitchFamily="2" charset="-122"/>
                <a:sym typeface="+mn-ea"/>
              </a:rPr>
              <a:t>3.</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梳理</a:t>
            </a:r>
            <a:r>
              <a:rPr sz="2400" b="1">
                <a:latin typeface="宋体" panose="02010600030101010101" pitchFamily="2" charset="-122"/>
                <a:ea typeface="宋体" panose="02010600030101010101" pitchFamily="2" charset="-122"/>
                <a:cs typeface="宋体" panose="02010600030101010101" pitchFamily="2" charset="-122"/>
                <a:sym typeface="+mn-ea"/>
              </a:rPr>
              <a:t>文章的说明内容，理清说明的顺序，体会准确严密的语言和在组织材料上所体现出的逻辑性。</a:t>
            </a:r>
            <a:endParaRPr sz="24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9" name="文本框 38" title=""/>
          <p:cNvSpPr txBox="1"/>
          <p:nvPr>
            <p:custDataLst>
              <p:tags r:id="rId4"/>
            </p:custDataLst>
          </p:nvPr>
        </p:nvSpPr>
        <p:spPr>
          <a:xfrm>
            <a:off x="1199456" y="548763"/>
            <a:ext cx="2656216"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学习目标</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9" name="文本框 38" title=""/>
          <p:cNvSpPr txBox="1"/>
          <p:nvPr>
            <p:custDataLst>
              <p:tags r:id="rId3"/>
            </p:custDataLst>
          </p:nvPr>
        </p:nvSpPr>
        <p:spPr>
          <a:xfrm>
            <a:off x="1199456" y="548763"/>
            <a:ext cx="2656216"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作者简介</a:t>
            </a:r>
            <a:endParaRPr lang="zh-CN" altLang="en-US" sz="2800">
              <a:solidFill>
                <a:schemeClr val="tx1"/>
              </a:solidFill>
              <a:latin typeface="微软雅黑" panose="020b0503020204020204" charset="-122"/>
              <a:ea typeface="微软雅黑" panose="020b0503020204020204" charset="-122"/>
            </a:endParaRPr>
          </a:p>
        </p:txBody>
      </p:sp>
      <p:sp>
        <p:nvSpPr>
          <p:cNvPr id="2" name="文本框 1" title=""/>
          <p:cNvSpPr txBox="1"/>
          <p:nvPr>
            <p:custDataLst>
              <p:tags r:id="rId4"/>
            </p:custDataLst>
          </p:nvPr>
        </p:nvSpPr>
        <p:spPr>
          <a:xfrm>
            <a:off x="3712845" y="1544955"/>
            <a:ext cx="7439660" cy="4246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5000"/>
              </a:lnSpc>
            </a:pPr>
            <a:r>
              <a:rPr sz="2400" b="1">
                <a:solidFill>
                  <a:schemeClr val="tx1"/>
                </a:solidFill>
                <a:latin typeface="+mn-ea"/>
                <a:cs typeface="+mn-ea"/>
                <a:sym typeface="+mn-ea"/>
              </a:rPr>
              <a:t>艾萨克·阿西莫夫是美籍犹太人，为本世纪最顶尖的科幻小说家之一，曾获代表科幻界最高荣誉的雨果奖和星云终身成就“大师奖”。</a:t>
            </a:r>
            <a:endParaRPr sz="2400" b="1">
              <a:solidFill>
                <a:schemeClr val="tx1"/>
              </a:solidFill>
              <a:latin typeface="+mn-ea"/>
              <a:cs typeface="+mn-ea"/>
              <a:sym typeface="+mn-ea"/>
            </a:endParaRPr>
          </a:p>
          <a:p>
            <a:pPr indent="609600" fontAlgn="auto">
              <a:lnSpc>
                <a:spcPct val="125000"/>
              </a:lnSpc>
            </a:pPr>
            <a:r>
              <a:rPr sz="2400" b="1">
                <a:solidFill>
                  <a:schemeClr val="tx1"/>
                </a:solidFill>
                <a:latin typeface="+mn-ea"/>
                <a:cs typeface="+mn-ea"/>
                <a:sym typeface="+mn-ea"/>
              </a:rPr>
              <a:t>《基地》《机器人》 等系列是阿西莫夫最脍炙人口的代表作。这些看似各自独立的故事，相互贯串。</a:t>
            </a:r>
            <a:endParaRPr sz="2400" b="1">
              <a:solidFill>
                <a:schemeClr val="tx1"/>
              </a:solidFill>
              <a:latin typeface="+mn-ea"/>
              <a:cs typeface="+mn-ea"/>
              <a:sym typeface="+mn-ea"/>
            </a:endParaRPr>
          </a:p>
          <a:p>
            <a:pPr indent="609600" fontAlgn="auto">
              <a:lnSpc>
                <a:spcPct val="125000"/>
              </a:lnSpc>
            </a:pPr>
            <a:r>
              <a:rPr sz="2400" b="1">
                <a:solidFill>
                  <a:schemeClr val="tx1"/>
                </a:solidFill>
                <a:latin typeface="+mn-ea"/>
                <a:cs typeface="+mn-ea"/>
                <a:sym typeface="+mn-ea"/>
              </a:rPr>
              <a:t>阿西莫夫不仅是哥伦比亚大学的化学博士，更是世闻名的全能作家，一生著述多达百七十余本，内容广及科学类的数理化、天文、生物、医学，还旁涉人文类的文学、宗教、史地等。</a:t>
            </a:r>
            <a:endParaRPr sz="2400" b="1">
              <a:solidFill>
                <a:schemeClr val="tx1"/>
              </a:solidFill>
              <a:latin typeface="+mn-ea"/>
              <a:cs typeface="+mn-ea"/>
              <a:sym typeface="+mn-ea"/>
            </a:endParaRPr>
          </a:p>
        </p:txBody>
      </p:sp>
      <p:pic>
        <p:nvPicPr>
          <p:cNvPr id="6147" name="图片 3" title=""/>
          <p:cNvPicPr>
            <a:picLocks noChangeAspect="1" noChangeArrowheads="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bwMode="auto">
          <a:xfrm>
            <a:off x="911860" y="2024380"/>
            <a:ext cx="2642870" cy="3287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1055370" y="2316163"/>
            <a:ext cx="6096000"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09600" algn="l">
              <a:lnSpc>
                <a:spcPct val="150000"/>
              </a:lnSpc>
              <a:buClrTx/>
              <a:buSzTx/>
              <a:buFontTx/>
            </a:pPr>
            <a:r>
              <a:rPr sz="2400" b="1">
                <a:latin typeface="+mn-ea"/>
                <a:cs typeface="+mn-ea"/>
                <a:sym typeface="+mn-ea"/>
              </a:rPr>
              <a:t>作者根据“被压扁的沙子”（二氧化硅处在超高压的状态下形成的）的发现，探讨恐龙灭绝的原因，说明“在一个科学领域的发现肯定会对其他领域产生影响”，从而证明“不同科学领域之间是紧密相连的”。</a:t>
            </a:r>
            <a:endParaRPr sz="2400" b="1">
              <a:latin typeface="+mn-ea"/>
              <a:cs typeface="+mn-ea"/>
              <a:sym typeface="+mn-ea"/>
            </a:endParaRPr>
          </a:p>
        </p:txBody>
      </p:sp>
      <p:pic>
        <p:nvPicPr>
          <p:cNvPr id="101" name="图片 100" title=""/>
          <p:cNvPicPr/>
          <p:nvPr>
            <p:custDataLst>
              <p:tags r:id="rId5"/>
            </p:custDataLst>
          </p:nvPr>
        </p:nvPicPr>
        <p:blipFill>
          <a:blip r:embed="rId4"/>
          <a:srcRect t="27660"/>
          <a:stretch>
            <a:fillRect/>
          </a:stretch>
        </p:blipFill>
        <p:spPr>
          <a:xfrm>
            <a:off x="7446010" y="2373630"/>
            <a:ext cx="3721100" cy="2746375"/>
          </a:xfrm>
          <a:prstGeom prst="rect">
            <a:avLst/>
          </a:prstGeom>
          <a:noFill/>
          <a:ln w="9525">
            <a:noFill/>
          </a:ln>
        </p:spPr>
      </p:pic>
      <p:sp>
        <p:nvSpPr>
          <p:cNvPr id="39" name="文本框 38" title=""/>
          <p:cNvSpPr txBox="1"/>
          <p:nvPr>
            <p:custDataLst>
              <p:tags r:id="rId6"/>
            </p:custDataLst>
          </p:nvPr>
        </p:nvSpPr>
        <p:spPr>
          <a:xfrm>
            <a:off x="1199456" y="548763"/>
            <a:ext cx="2656216"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创作背景</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9" name="文本框 38" title=""/>
          <p:cNvSpPr txBox="1"/>
          <p:nvPr>
            <p:custDataLst>
              <p:tags r:id="rId3"/>
            </p:custDataLst>
          </p:nvPr>
        </p:nvSpPr>
        <p:spPr>
          <a:xfrm>
            <a:off x="1199456" y="548763"/>
            <a:ext cx="2656216"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预习检测</a:t>
            </a:r>
            <a:endParaRPr lang="zh-CN" altLang="en-US" sz="2800">
              <a:solidFill>
                <a:schemeClr val="tx1"/>
              </a:solidFill>
              <a:latin typeface="微软雅黑" panose="020b0503020204020204" charset="-122"/>
              <a:ea typeface="微软雅黑" panose="020b0503020204020204" charset="-122"/>
            </a:endParaRPr>
          </a:p>
        </p:txBody>
      </p:sp>
      <p:sp>
        <p:nvSpPr>
          <p:cNvPr id="2" name="TextBox 21" title=""/>
          <p:cNvSpPr txBox="1"/>
          <p:nvPr>
            <p:custDataLst>
              <p:tags r:id="rId4"/>
            </p:custDataLst>
          </p:nvPr>
        </p:nvSpPr>
        <p:spPr>
          <a:xfrm>
            <a:off x="1791970" y="2137410"/>
            <a:ext cx="65087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臀</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3" name="TextBox 22" title=""/>
          <p:cNvSpPr txBox="1"/>
          <p:nvPr>
            <p:custDataLst>
              <p:tags r:id="rId5"/>
            </p:custDataLst>
          </p:nvPr>
        </p:nvSpPr>
        <p:spPr>
          <a:xfrm>
            <a:off x="4000500" y="213741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rPr>
              <a:t>骨</a:t>
            </a:r>
            <a:r>
              <a:rPr lang="zh-CN" altLang="en-US" sz="2400" b="1">
                <a:solidFill>
                  <a:srgbClr val="FF0000"/>
                </a:solidFill>
                <a:latin typeface="宋体" panose="02010600030101010101" pitchFamily="2" charset="-122"/>
                <a:ea typeface="宋体" panose="02010600030101010101" pitchFamily="2" charset="-122"/>
              </a:rPr>
              <a:t>骼</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4" name="TextBox 23" title=""/>
          <p:cNvSpPr txBox="1"/>
          <p:nvPr>
            <p:custDataLst>
              <p:tags r:id="rId6"/>
            </p:custDataLst>
          </p:nvPr>
        </p:nvSpPr>
        <p:spPr>
          <a:xfrm>
            <a:off x="6348095" y="213741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漂</a:t>
            </a:r>
            <a:r>
              <a:rPr lang="zh-CN" altLang="en-US" sz="2400" b="1">
                <a:latin typeface="宋体" panose="02010600030101010101" pitchFamily="2" charset="-122"/>
                <a:ea typeface="宋体" panose="02010600030101010101" pitchFamily="2" charset="-122"/>
              </a:rPr>
              <a:t>移</a:t>
            </a:r>
            <a:endParaRPr lang="zh-CN" altLang="en-US" sz="2400" b="1">
              <a:latin typeface="宋体" panose="02010600030101010101" pitchFamily="2" charset="-122"/>
              <a:ea typeface="宋体" panose="02010600030101010101" pitchFamily="2" charset="-122"/>
            </a:endParaRPr>
          </a:p>
        </p:txBody>
      </p:sp>
      <p:sp>
        <p:nvSpPr>
          <p:cNvPr id="5" name="TextBox 24" title=""/>
          <p:cNvSpPr txBox="1"/>
          <p:nvPr>
            <p:custDataLst>
              <p:tags r:id="rId7"/>
            </p:custDataLst>
          </p:nvPr>
        </p:nvSpPr>
        <p:spPr>
          <a:xfrm>
            <a:off x="8586470" y="213741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rPr>
              <a:t>流</a:t>
            </a:r>
            <a:r>
              <a:rPr lang="zh-CN" altLang="en-US" sz="2400" b="1">
                <a:solidFill>
                  <a:srgbClr val="FF0000"/>
                </a:solidFill>
                <a:latin typeface="宋体" panose="02010600030101010101" pitchFamily="2" charset="-122"/>
                <a:ea typeface="宋体" panose="02010600030101010101" pitchFamily="2" charset="-122"/>
              </a:rPr>
              <a:t>逝</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6" name="TextBox 25" title=""/>
          <p:cNvSpPr txBox="1"/>
          <p:nvPr>
            <p:custDataLst>
              <p:tags r:id="rId8"/>
            </p:custDataLst>
          </p:nvPr>
        </p:nvSpPr>
        <p:spPr>
          <a:xfrm>
            <a:off x="1791970" y="295275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褶皱</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7" name="TextBox 26" title=""/>
          <p:cNvSpPr txBox="1"/>
          <p:nvPr>
            <p:custDataLst>
              <p:tags r:id="rId9"/>
            </p:custDataLst>
          </p:nvPr>
        </p:nvSpPr>
        <p:spPr>
          <a:xfrm>
            <a:off x="4000500" y="295275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携</a:t>
            </a:r>
            <a:r>
              <a:rPr lang="zh-CN" altLang="en-US" sz="2400" b="1">
                <a:latin typeface="宋体" panose="02010600030101010101" pitchFamily="2" charset="-122"/>
                <a:ea typeface="宋体" panose="02010600030101010101" pitchFamily="2" charset="-122"/>
              </a:rPr>
              <a:t>带</a:t>
            </a:r>
            <a:endParaRPr lang="zh-CN" altLang="en-US" sz="2400" b="1">
              <a:latin typeface="宋体" panose="02010600030101010101" pitchFamily="2" charset="-122"/>
              <a:ea typeface="宋体" panose="02010600030101010101" pitchFamily="2" charset="-122"/>
            </a:endParaRPr>
          </a:p>
        </p:txBody>
      </p:sp>
      <p:sp>
        <p:nvSpPr>
          <p:cNvPr id="8" name="TextBox 27" title=""/>
          <p:cNvSpPr txBox="1"/>
          <p:nvPr>
            <p:custDataLst>
              <p:tags r:id="rId10"/>
            </p:custDataLst>
          </p:nvPr>
        </p:nvSpPr>
        <p:spPr>
          <a:xfrm>
            <a:off x="6348095" y="295275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rPr>
              <a:t>两</a:t>
            </a:r>
            <a:r>
              <a:rPr lang="zh-CN" altLang="en-US" sz="2400" b="1">
                <a:solidFill>
                  <a:srgbClr val="FF0000"/>
                </a:solidFill>
                <a:latin typeface="宋体" panose="02010600030101010101" pitchFamily="2" charset="-122"/>
                <a:ea typeface="宋体" panose="02010600030101010101" pitchFamily="2" charset="-122"/>
              </a:rPr>
              <a:t>栖</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9" name="TextBox 28" title=""/>
          <p:cNvSpPr txBox="1"/>
          <p:nvPr>
            <p:custDataLst>
              <p:tags r:id="rId11"/>
            </p:custDataLst>
          </p:nvPr>
        </p:nvSpPr>
        <p:spPr>
          <a:xfrm>
            <a:off x="8586470" y="2952750"/>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彗</a:t>
            </a:r>
            <a:r>
              <a:rPr lang="zh-CN" altLang="en-US" sz="2400" b="1">
                <a:latin typeface="宋体" panose="02010600030101010101" pitchFamily="2" charset="-122"/>
                <a:ea typeface="宋体" panose="02010600030101010101" pitchFamily="2" charset="-122"/>
              </a:rPr>
              <a:t>星</a:t>
            </a:r>
            <a:endParaRPr lang="zh-CN" altLang="en-US" sz="2400" b="1">
              <a:latin typeface="宋体" panose="02010600030101010101" pitchFamily="2" charset="-122"/>
              <a:ea typeface="宋体" panose="02010600030101010101" pitchFamily="2" charset="-122"/>
            </a:endParaRPr>
          </a:p>
        </p:txBody>
      </p:sp>
      <p:sp>
        <p:nvSpPr>
          <p:cNvPr id="10" name="TextBox 29" title=""/>
          <p:cNvSpPr txBox="1"/>
          <p:nvPr>
            <p:custDataLst>
              <p:tags r:id="rId12"/>
            </p:custDataLst>
          </p:nvPr>
        </p:nvSpPr>
        <p:spPr>
          <a:xfrm>
            <a:off x="1791970" y="3747135"/>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潮汐</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11" name="TextBox 30" title=""/>
          <p:cNvSpPr txBox="1"/>
          <p:nvPr>
            <p:custDataLst>
              <p:tags r:id="rId13"/>
            </p:custDataLst>
          </p:nvPr>
        </p:nvSpPr>
        <p:spPr>
          <a:xfrm>
            <a:off x="4000500" y="3747135"/>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劫</a:t>
            </a:r>
            <a:r>
              <a:rPr lang="zh-CN" altLang="en-US" sz="2400" b="1">
                <a:latin typeface="宋体" panose="02010600030101010101" pitchFamily="2" charset="-122"/>
                <a:ea typeface="宋体" panose="02010600030101010101" pitchFamily="2" charset="-122"/>
              </a:rPr>
              <a:t>难</a:t>
            </a:r>
            <a:endParaRPr lang="zh-CN" altLang="en-US" sz="2400" b="1">
              <a:latin typeface="宋体" panose="02010600030101010101" pitchFamily="2" charset="-122"/>
              <a:ea typeface="宋体" panose="02010600030101010101" pitchFamily="2" charset="-122"/>
            </a:endParaRPr>
          </a:p>
        </p:txBody>
      </p:sp>
      <p:sp>
        <p:nvSpPr>
          <p:cNvPr id="12" name="TextBox 31" title=""/>
          <p:cNvSpPr txBox="1"/>
          <p:nvPr>
            <p:custDataLst>
              <p:tags r:id="rId14"/>
            </p:custDataLst>
          </p:nvPr>
        </p:nvSpPr>
        <p:spPr>
          <a:xfrm>
            <a:off x="6348095" y="3747135"/>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致</a:t>
            </a:r>
            <a:r>
              <a:rPr lang="zh-CN" altLang="en-US" sz="2400" b="1">
                <a:latin typeface="宋体" panose="02010600030101010101" pitchFamily="2" charset="-122"/>
                <a:ea typeface="宋体" panose="02010600030101010101" pitchFamily="2" charset="-122"/>
              </a:rPr>
              <a:t>密</a:t>
            </a:r>
            <a:endParaRPr lang="zh-CN" altLang="en-US" sz="2400" b="1">
              <a:latin typeface="宋体" panose="02010600030101010101" pitchFamily="2" charset="-122"/>
              <a:ea typeface="宋体" panose="02010600030101010101" pitchFamily="2" charset="-122"/>
            </a:endParaRPr>
          </a:p>
        </p:txBody>
      </p:sp>
      <p:sp>
        <p:nvSpPr>
          <p:cNvPr id="13" name="TextBox 32" title=""/>
          <p:cNvSpPr txBox="1"/>
          <p:nvPr>
            <p:custDataLst>
              <p:tags r:id="rId15"/>
            </p:custDataLst>
          </p:nvPr>
        </p:nvSpPr>
        <p:spPr>
          <a:xfrm>
            <a:off x="8586470" y="3747135"/>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陨</a:t>
            </a:r>
            <a:r>
              <a:rPr lang="zh-CN" altLang="en-US" sz="2400" b="1">
                <a:latin typeface="宋体" panose="02010600030101010101" pitchFamily="2" charset="-122"/>
                <a:ea typeface="宋体" panose="02010600030101010101" pitchFamily="2" charset="-122"/>
              </a:rPr>
              <a:t>石</a:t>
            </a:r>
            <a:endParaRPr lang="zh-CN" altLang="en-US" sz="2400" b="1">
              <a:latin typeface="宋体" panose="02010600030101010101" pitchFamily="2" charset="-122"/>
              <a:ea typeface="宋体" panose="02010600030101010101" pitchFamily="2" charset="-122"/>
            </a:endParaRPr>
          </a:p>
        </p:txBody>
      </p:sp>
      <p:sp>
        <p:nvSpPr>
          <p:cNvPr id="14" name="TextBox 33" title=""/>
          <p:cNvSpPr txBox="1"/>
          <p:nvPr>
            <p:custDataLst>
              <p:tags r:id="rId16"/>
            </p:custDataLst>
          </p:nvPr>
        </p:nvSpPr>
        <p:spPr>
          <a:xfrm>
            <a:off x="1791970" y="4523105"/>
            <a:ext cx="11156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宋体" panose="02010600030101010101" pitchFamily="2" charset="-122"/>
                <a:ea typeface="宋体" panose="02010600030101010101" pitchFamily="2" charset="-122"/>
              </a:rPr>
              <a:t>追溯</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15" name="TextBox 34" title=""/>
          <p:cNvSpPr txBox="1"/>
          <p:nvPr>
            <p:custDataLst>
              <p:tags r:id="rId17"/>
            </p:custDataLst>
          </p:nvPr>
        </p:nvSpPr>
        <p:spPr>
          <a:xfrm>
            <a:off x="4000500" y="4523105"/>
            <a:ext cx="204597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rPr>
              <a:t>天衣无</a:t>
            </a:r>
            <a:r>
              <a:rPr lang="zh-CN" altLang="en-US" sz="2400" b="1">
                <a:solidFill>
                  <a:srgbClr val="FF0000"/>
                </a:solidFill>
                <a:latin typeface="宋体" panose="02010600030101010101" pitchFamily="2" charset="-122"/>
                <a:ea typeface="宋体" panose="02010600030101010101" pitchFamily="2" charset="-122"/>
              </a:rPr>
              <a:t>缝</a:t>
            </a:r>
            <a:endParaRPr lang="zh-CN" altLang="en-US" sz="2400" b="1">
              <a:solidFill>
                <a:srgbClr val="FF0000"/>
              </a:solidFill>
              <a:latin typeface="宋体" panose="02010600030101010101" pitchFamily="2" charset="-122"/>
              <a:ea typeface="宋体" panose="02010600030101010101" pitchFamily="2" charset="-122"/>
            </a:endParaRPr>
          </a:p>
        </p:txBody>
      </p:sp>
      <p:sp>
        <p:nvSpPr>
          <p:cNvPr id="16" name="矩形 35" title=""/>
          <p:cNvSpPr/>
          <p:nvPr>
            <p:custDataLst>
              <p:tags r:id="rId18"/>
            </p:custDataLst>
          </p:nvPr>
        </p:nvSpPr>
        <p:spPr>
          <a:xfrm>
            <a:off x="2209165" y="2139315"/>
            <a:ext cx="98107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tún</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rPr>
              <a:t>）</a:t>
            </a:r>
            <a:endPar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endParaRPr>
          </a:p>
        </p:txBody>
      </p:sp>
      <p:sp>
        <p:nvSpPr>
          <p:cNvPr id="17" name="矩形 36" title=""/>
          <p:cNvSpPr/>
          <p:nvPr>
            <p:custDataLst>
              <p:tags r:id="rId19"/>
            </p:custDataLst>
          </p:nvPr>
        </p:nvSpPr>
        <p:spPr>
          <a:xfrm>
            <a:off x="2313305" y="2943543"/>
            <a:ext cx="228028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zhé zhòu</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18" name="矩形 37" title=""/>
          <p:cNvSpPr/>
          <p:nvPr>
            <p:custDataLst>
              <p:tags r:id="rId20"/>
            </p:custDataLst>
          </p:nvPr>
        </p:nvSpPr>
        <p:spPr>
          <a:xfrm>
            <a:off x="2313305" y="3743325"/>
            <a:ext cx="184785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cháo xī</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19" name="矩形 38" title=""/>
          <p:cNvSpPr/>
          <p:nvPr>
            <p:custDataLst>
              <p:tags r:id="rId21"/>
            </p:custDataLst>
          </p:nvPr>
        </p:nvSpPr>
        <p:spPr>
          <a:xfrm>
            <a:off x="2313305" y="4505325"/>
            <a:ext cx="183324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zhuī sù</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0" name="矩形 39" title=""/>
          <p:cNvSpPr/>
          <p:nvPr>
            <p:custDataLst>
              <p:tags r:id="rId22"/>
            </p:custDataLst>
          </p:nvPr>
        </p:nvSpPr>
        <p:spPr>
          <a:xfrm>
            <a:off x="4575810" y="2127885"/>
            <a:ext cx="151320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gé</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1" name="矩形 40" title=""/>
          <p:cNvSpPr/>
          <p:nvPr>
            <p:custDataLst>
              <p:tags r:id="rId23"/>
            </p:custDataLst>
          </p:nvPr>
        </p:nvSpPr>
        <p:spPr>
          <a:xfrm>
            <a:off x="4575810" y="2943543"/>
            <a:ext cx="171894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xié </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2" name="矩形 41" title=""/>
          <p:cNvSpPr/>
          <p:nvPr>
            <p:custDataLst>
              <p:tags r:id="rId24"/>
            </p:custDataLst>
          </p:nvPr>
        </p:nvSpPr>
        <p:spPr>
          <a:xfrm>
            <a:off x="4575810" y="3743325"/>
            <a:ext cx="174434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jié</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3" name="矩形 42" title=""/>
          <p:cNvSpPr/>
          <p:nvPr>
            <p:custDataLst>
              <p:tags r:id="rId25"/>
            </p:custDataLst>
          </p:nvPr>
        </p:nvSpPr>
        <p:spPr>
          <a:xfrm>
            <a:off x="5232400" y="4524375"/>
            <a:ext cx="367157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fèng</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4" name="矩形 43" title=""/>
          <p:cNvSpPr/>
          <p:nvPr>
            <p:custDataLst>
              <p:tags r:id="rId26"/>
            </p:custDataLst>
          </p:nvPr>
        </p:nvSpPr>
        <p:spPr>
          <a:xfrm>
            <a:off x="6961505" y="2137410"/>
            <a:ext cx="175006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piāo </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5" name="矩形 44" title=""/>
          <p:cNvSpPr/>
          <p:nvPr>
            <p:custDataLst>
              <p:tags r:id="rId27"/>
            </p:custDataLst>
          </p:nvPr>
        </p:nvSpPr>
        <p:spPr>
          <a:xfrm>
            <a:off x="6961505" y="2943543"/>
            <a:ext cx="192405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 qī</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6" name="矩形 45" title=""/>
          <p:cNvSpPr/>
          <p:nvPr>
            <p:custDataLst>
              <p:tags r:id="rId28"/>
            </p:custDataLst>
          </p:nvPr>
        </p:nvSpPr>
        <p:spPr>
          <a:xfrm>
            <a:off x="6961505" y="3743325"/>
            <a:ext cx="159512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zhì </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7" name="矩形 46" title=""/>
          <p:cNvSpPr/>
          <p:nvPr>
            <p:custDataLst>
              <p:tags r:id="rId29"/>
            </p:custDataLst>
          </p:nvPr>
        </p:nvSpPr>
        <p:spPr>
          <a:xfrm>
            <a:off x="9152255" y="2137410"/>
            <a:ext cx="110807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shì</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8" name="矩形 47" title=""/>
          <p:cNvSpPr/>
          <p:nvPr>
            <p:custDataLst>
              <p:tags r:id="rId30"/>
            </p:custDataLst>
          </p:nvPr>
        </p:nvSpPr>
        <p:spPr>
          <a:xfrm>
            <a:off x="9152255" y="2943860"/>
            <a:ext cx="130873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huì</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
        <p:nvSpPr>
          <p:cNvPr id="29" name="矩形 48" title=""/>
          <p:cNvSpPr/>
          <p:nvPr>
            <p:custDataLst>
              <p:tags r:id="rId31"/>
            </p:custDataLst>
          </p:nvPr>
        </p:nvSpPr>
        <p:spPr>
          <a:xfrm>
            <a:off x="9152255" y="3743325"/>
            <a:ext cx="1309370"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rPr>
              <a:t>yǔn </a:t>
            </a:r>
            <a:r>
              <a:rPr lang="zh-CN" altLang="en-US" sz="2400">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endParaRPr lang="en-US" altLang="zh-CN" sz="2400">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anim calcmode="lin" valueType="num">
                                      <p:cBhvr additive="base">
                                        <p:cTn id="15" dur="500" fill="hold"/>
                                        <p:tgtEl>
                                          <p:spTgt spid="24"/>
                                        </p:tgtEl>
                                        <p:attrNameLst>
                                          <p:attrName>ppt_x</p:attrName>
                                        </p:attrNameLst>
                                      </p:cBhvr>
                                      <p:tavLst>
                                        <p:tav tm="0">
                                          <p:val>
                                            <p:strVal val="#ppt_x"/>
                                          </p:val>
                                        </p:tav>
                                        <p:tav tm="100000">
                                          <p:val>
                                            <p:strVal val="#ppt_x"/>
                                          </p:val>
                                        </p:tav>
                                      </p:tavLst>
                                    </p:anim>
                                    <p:anim calcmode="lin" valueType="num">
                                      <p:cBhvr additive="base">
                                        <p:cTn id="16" dur="500" fill="hold"/>
                                        <p:tgtEl>
                                          <p:spTgt spid="24"/>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 calcmode="lin" valueType="num">
                                      <p:cBhvr additive="base">
                                        <p:cTn id="19" dur="500" fill="hold"/>
                                        <p:tgtEl>
                                          <p:spTgt spid="27"/>
                                        </p:tgtEl>
                                        <p:attrNameLst>
                                          <p:attrName>ppt_x</p:attrName>
                                        </p:attrNameLst>
                                      </p:cBhvr>
                                      <p:tavLst>
                                        <p:tav tm="0">
                                          <p:val>
                                            <p:strVal val="#ppt_x"/>
                                          </p:val>
                                        </p:tav>
                                        <p:tav tm="100000">
                                          <p:val>
                                            <p:strVal val="#ppt_x"/>
                                          </p:val>
                                        </p:tav>
                                      </p:tavLst>
                                    </p:anim>
                                    <p:anim calcmode="lin" valueType="num">
                                      <p:cBhvr additive="base">
                                        <p:cTn id="20" dur="500" fill="hold"/>
                                        <p:tgtEl>
                                          <p:spTgt spid="27"/>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ppt_x"/>
                                          </p:val>
                                        </p:tav>
                                        <p:tav tm="100000">
                                          <p:val>
                                            <p:strVal val="#ppt_x"/>
                                          </p:val>
                                        </p:tav>
                                      </p:tavLst>
                                    </p:anim>
                                    <p:anim calcmode="lin" valueType="num">
                                      <p:cBhvr additive="base">
                                        <p:cTn id="28" dur="500" fill="hold"/>
                                        <p:tgtEl>
                                          <p:spTgt spid="21"/>
                                        </p:tgtEl>
                                        <p:attrNameLst>
                                          <p:attrName>ppt_y</p:attrName>
                                        </p:attrNameLst>
                                      </p:cBhvr>
                                      <p:tavLst>
                                        <p:tav tm="0">
                                          <p:val>
                                            <p:strVal val="1+#ppt_h/2"/>
                                          </p:val>
                                        </p:tav>
                                        <p:tav tm="100000">
                                          <p:val>
                                            <p:strVal val="#ppt_y"/>
                                          </p:val>
                                        </p:tav>
                                      </p:tavLst>
                                    </p:anim>
                                  </p:childTnLst>
                                </p:cTn>
                              </p:par>
                              <p:par>
                                <p:cTn id="29" presetID="2" presetClass="entr" presetSubtype="4" dur="50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additive="base">
                                        <p:cTn id="31" dur="500" fill="hold"/>
                                        <p:tgtEl>
                                          <p:spTgt spid="25"/>
                                        </p:tgtEl>
                                        <p:attrNameLst>
                                          <p:attrName>ppt_x</p:attrName>
                                        </p:attrNameLst>
                                      </p:cBhvr>
                                      <p:tavLst>
                                        <p:tav tm="0">
                                          <p:val>
                                            <p:strVal val="#ppt_x"/>
                                          </p:val>
                                        </p:tav>
                                        <p:tav tm="100000">
                                          <p:val>
                                            <p:strVal val="#ppt_x"/>
                                          </p:val>
                                        </p:tav>
                                      </p:tavLst>
                                    </p:anim>
                                    <p:anim calcmode="lin" valueType="num">
                                      <p:cBhvr additive="base">
                                        <p:cTn id="32" dur="500" fill="hold"/>
                                        <p:tgtEl>
                                          <p:spTgt spid="25"/>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par>
                                <p:cTn id="37" presetID="2" presetClass="entr" presetSubtype="4" dur="50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 calcmode="lin" valueType="num">
                                      <p:cBhvr additive="base">
                                        <p:cTn id="39" dur="500" fill="hold"/>
                                        <p:tgtEl>
                                          <p:spTgt spid="29"/>
                                        </p:tgtEl>
                                        <p:attrNameLst>
                                          <p:attrName>ppt_x</p:attrName>
                                        </p:attrNameLst>
                                      </p:cBhvr>
                                      <p:tavLst>
                                        <p:tav tm="0">
                                          <p:val>
                                            <p:strVal val="#ppt_x"/>
                                          </p:val>
                                        </p:tav>
                                        <p:tav tm="100000">
                                          <p:val>
                                            <p:strVal val="#ppt_x"/>
                                          </p:val>
                                        </p:tav>
                                      </p:tavLst>
                                    </p:anim>
                                    <p:anim calcmode="lin" valueType="num">
                                      <p:cBhvr additive="base">
                                        <p:cTn id="40" dur="500" fill="hold"/>
                                        <p:tgtEl>
                                          <p:spTgt spid="29"/>
                                        </p:tgtEl>
                                        <p:attrNameLst>
                                          <p:attrName>ppt_y</p:attrName>
                                        </p:attrNameLst>
                                      </p:cBhvr>
                                      <p:tavLst>
                                        <p:tav tm="0">
                                          <p:val>
                                            <p:strVal val="1+#ppt_h/2"/>
                                          </p:val>
                                        </p:tav>
                                        <p:tav tm="100000">
                                          <p:val>
                                            <p:strVal val="#ppt_y"/>
                                          </p:val>
                                        </p:tav>
                                      </p:tavLst>
                                    </p:anim>
                                  </p:childTnLst>
                                </p:cTn>
                              </p:par>
                              <p:par>
                                <p:cTn id="41" presetID="2" presetClass="entr" presetSubtype="4" dur="500" fill="hold" grpId="0" nodeType="with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additive="base">
                                        <p:cTn id="43" dur="500" fill="hold"/>
                                        <p:tgtEl>
                                          <p:spTgt spid="26"/>
                                        </p:tgtEl>
                                        <p:attrNameLst>
                                          <p:attrName>ppt_x</p:attrName>
                                        </p:attrNameLst>
                                      </p:cBhvr>
                                      <p:tavLst>
                                        <p:tav tm="0">
                                          <p:val>
                                            <p:strVal val="#ppt_x"/>
                                          </p:val>
                                        </p:tav>
                                        <p:tav tm="100000">
                                          <p:val>
                                            <p:strVal val="#ppt_x"/>
                                          </p:val>
                                        </p:tav>
                                      </p:tavLst>
                                    </p:anim>
                                    <p:anim calcmode="lin" valueType="num">
                                      <p:cBhvr additive="base">
                                        <p:cTn id="44" dur="500" fill="hold"/>
                                        <p:tgtEl>
                                          <p:spTgt spid="26"/>
                                        </p:tgtEl>
                                        <p:attrNameLst>
                                          <p:attrName>ppt_y</p:attrName>
                                        </p:attrNameLst>
                                      </p:cBhvr>
                                      <p:tavLst>
                                        <p:tav tm="0">
                                          <p:val>
                                            <p:strVal val="1+#ppt_h/2"/>
                                          </p:val>
                                        </p:tav>
                                        <p:tav tm="100000">
                                          <p:val>
                                            <p:strVal val="#ppt_y"/>
                                          </p:val>
                                        </p:tav>
                                      </p:tavLst>
                                    </p:anim>
                                  </p:childTnLst>
                                </p:cTn>
                              </p:par>
                              <p:par>
                                <p:cTn id="45" presetID="2" presetClass="entr" presetSubtype="4" dur="50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additive="base">
                                        <p:cTn id="47" dur="500" fill="hold"/>
                                        <p:tgtEl>
                                          <p:spTgt spid="22"/>
                                        </p:tgtEl>
                                        <p:attrNameLst>
                                          <p:attrName>ppt_x</p:attrName>
                                        </p:attrNameLst>
                                      </p:cBhvr>
                                      <p:tavLst>
                                        <p:tav tm="0">
                                          <p:val>
                                            <p:strVal val="#ppt_x"/>
                                          </p:val>
                                        </p:tav>
                                        <p:tav tm="100000">
                                          <p:val>
                                            <p:strVal val="#ppt_x"/>
                                          </p:val>
                                        </p:tav>
                                      </p:tavLst>
                                    </p:anim>
                                    <p:anim calcmode="lin" valueType="num">
                                      <p:cBhvr additive="base">
                                        <p:cTn id="48" dur="500" fill="hold"/>
                                        <p:tgtEl>
                                          <p:spTgt spid="22"/>
                                        </p:tgtEl>
                                        <p:attrNameLst>
                                          <p:attrName>ppt_y</p:attrName>
                                        </p:attrNameLst>
                                      </p:cBhvr>
                                      <p:tavLst>
                                        <p:tav tm="0">
                                          <p:val>
                                            <p:strVal val="1+#ppt_h/2"/>
                                          </p:val>
                                        </p:tav>
                                        <p:tav tm="100000">
                                          <p:val>
                                            <p:strVal val="#ppt_y"/>
                                          </p:val>
                                        </p:tav>
                                      </p:tavLst>
                                    </p:anim>
                                  </p:childTnLst>
                                </p:cTn>
                              </p:par>
                              <p:par>
                                <p:cTn id="49" presetID="2" presetClass="entr" presetSubtype="4" dur="50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 calcmode="lin" valueType="num">
                                      <p:cBhvr additive="base">
                                        <p:cTn id="51" dur="500" fill="hold"/>
                                        <p:tgtEl>
                                          <p:spTgt spid="18"/>
                                        </p:tgtEl>
                                        <p:attrNameLst>
                                          <p:attrName>ppt_x</p:attrName>
                                        </p:attrNameLst>
                                      </p:cBhvr>
                                      <p:tavLst>
                                        <p:tav tm="0">
                                          <p:val>
                                            <p:strVal val="#ppt_x"/>
                                          </p:val>
                                        </p:tav>
                                        <p:tav tm="100000">
                                          <p:val>
                                            <p:strVal val="#ppt_x"/>
                                          </p:val>
                                        </p:tav>
                                      </p:tavLst>
                                    </p:anim>
                                    <p:anim calcmode="lin" valueType="num">
                                      <p:cBhvr additive="base">
                                        <p:cTn id="52" dur="500" fill="hold"/>
                                        <p:tgtEl>
                                          <p:spTgt spid="18"/>
                                        </p:tgtEl>
                                        <p:attrNameLst>
                                          <p:attrName>ppt_y</p:attrName>
                                        </p:attrNameLst>
                                      </p:cBhvr>
                                      <p:tavLst>
                                        <p:tav tm="0">
                                          <p:val>
                                            <p:strVal val="1+#ppt_h/2"/>
                                          </p:val>
                                        </p:tav>
                                        <p:tav tm="100000">
                                          <p:val>
                                            <p:strVal val="#ppt_y"/>
                                          </p:val>
                                        </p:tav>
                                      </p:tavLst>
                                    </p:anim>
                                  </p:childTnLst>
                                </p:cTn>
                              </p:par>
                              <p:par>
                                <p:cTn id="53" presetID="2" presetClass="entr" presetSubtype="4" dur="500" fill="hold" grpId="0" nodeType="with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ppt_x"/>
                                          </p:val>
                                        </p:tav>
                                        <p:tav tm="100000">
                                          <p:val>
                                            <p:strVal val="#ppt_x"/>
                                          </p:val>
                                        </p:tav>
                                      </p:tavLst>
                                    </p:anim>
                                    <p:anim calcmode="lin" valueType="num">
                                      <p:cBhvr additive="base">
                                        <p:cTn id="56" dur="500" fill="hold"/>
                                        <p:tgtEl>
                                          <p:spTgt spid="19"/>
                                        </p:tgtEl>
                                        <p:attrNameLst>
                                          <p:attrName>ppt_y</p:attrName>
                                        </p:attrNameLst>
                                      </p:cBhvr>
                                      <p:tavLst>
                                        <p:tav tm="0">
                                          <p:val>
                                            <p:strVal val="1+#ppt_h/2"/>
                                          </p:val>
                                        </p:tav>
                                        <p:tav tm="100000">
                                          <p:val>
                                            <p:strVal val="#ppt_y"/>
                                          </p:val>
                                        </p:tav>
                                      </p:tavLst>
                                    </p:anim>
                                  </p:childTnLst>
                                </p:cTn>
                              </p:par>
                              <p:par>
                                <p:cTn id="57" presetID="2" presetClass="entr" presetSubtype="4" dur="50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 calcmode="lin" valueType="num">
                                      <p:cBhvr additive="base">
                                        <p:cTn id="59" dur="500" fill="hold"/>
                                        <p:tgtEl>
                                          <p:spTgt spid="23"/>
                                        </p:tgtEl>
                                        <p:attrNameLst>
                                          <p:attrName>ppt_x</p:attrName>
                                        </p:attrNameLst>
                                      </p:cBhvr>
                                      <p:tavLst>
                                        <p:tav tm="0">
                                          <p:val>
                                            <p:strVal val="#ppt_x"/>
                                          </p:val>
                                        </p:tav>
                                        <p:tav tm="100000">
                                          <p:val>
                                            <p:strVal val="#ppt_x"/>
                                          </p:val>
                                        </p:tav>
                                      </p:tavLst>
                                    </p:anim>
                                    <p:anim calcmode="lin" valueType="num">
                                      <p:cBhvr additive="base">
                                        <p:cTn id="6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0" grpId="0"/>
      <p:bldP spid="24" grpId="0"/>
      <p:bldP spid="27" grpId="0"/>
      <p:bldP spid="17" grpId="0"/>
      <p:bldP spid="21" grpId="0"/>
      <p:bldP spid="25" grpId="0"/>
      <p:bldP spid="28" grpId="0"/>
      <p:bldP spid="29" grpId="0"/>
      <p:bldP spid="26" grpId="0"/>
      <p:bldP spid="22" grpId="0"/>
      <p:bldP spid="18" grpId="0"/>
      <p:bldP spid="19" grpId="0"/>
      <p:bldP spid="2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9" name="文本框 38" title=""/>
          <p:cNvSpPr txBox="1"/>
          <p:nvPr>
            <p:custDataLst>
              <p:tags r:id="rId3"/>
            </p:custDataLst>
          </p:nvPr>
        </p:nvSpPr>
        <p:spPr>
          <a:xfrm>
            <a:off x="1199456" y="548763"/>
            <a:ext cx="2656216"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预习检测</a:t>
            </a:r>
            <a:endParaRPr lang="zh-CN" altLang="en-US" sz="2800">
              <a:solidFill>
                <a:schemeClr val="tx1"/>
              </a:solidFill>
              <a:latin typeface="微软雅黑" panose="020b0503020204020204" charset="-122"/>
              <a:ea typeface="微软雅黑" panose="020b0503020204020204" charset="-122"/>
            </a:endParaRPr>
          </a:p>
        </p:txBody>
      </p:sp>
      <p:sp>
        <p:nvSpPr>
          <p:cNvPr id="12" name="文本框 11" title=""/>
          <p:cNvSpPr txBox="1"/>
          <p:nvPr>
            <p:custDataLst>
              <p:tags r:id="rId4"/>
            </p:custDataLst>
          </p:nvPr>
        </p:nvSpPr>
        <p:spPr>
          <a:xfrm>
            <a:off x="1080135" y="1471930"/>
            <a:ext cx="1958340" cy="481584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60000"/>
              </a:lnSpc>
            </a:pPr>
            <a:r>
              <a:rPr sz="2400" b="1" err="1">
                <a:latin typeface="宋体" panose="02010600030101010101" pitchFamily="2" charset="-122"/>
                <a:ea typeface="宋体" panose="02010600030101010101" pitchFamily="2" charset="-122"/>
                <a:cs typeface="宋体" panose="02010600030101010101" pitchFamily="2" charset="-122"/>
                <a:sym typeface="+mn-ea"/>
              </a:rPr>
              <a:t>彗星：</a:t>
            </a:r>
            <a:r>
              <a:rPr lang="en-US" sz="2400" b="1">
                <a:latin typeface="宋体" panose="02010600030101010101" pitchFamily="2" charset="-122"/>
                <a:ea typeface="宋体" panose="02010600030101010101" pitchFamily="2" charset="-122"/>
                <a:cs typeface="宋体" panose="02010600030101010101" pitchFamily="2" charset="-122"/>
                <a:sym typeface="+mn-ea"/>
              </a:rPr>
              <a:t> </a:t>
            </a:r>
            <a:endParaRPr lang="en-US"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r>
              <a:rPr sz="2400" b="1" err="1">
                <a:latin typeface="宋体" panose="02010600030101010101" pitchFamily="2" charset="-122"/>
                <a:ea typeface="宋体" panose="02010600030101010101" pitchFamily="2" charset="-122"/>
                <a:cs typeface="宋体" panose="02010600030101010101" pitchFamily="2" charset="-122"/>
                <a:sym typeface="+mn-ea"/>
              </a:rPr>
              <a:t>陨石：</a:t>
            </a:r>
            <a:r>
              <a:rPr lang="en-US" sz="2400" b="1">
                <a:latin typeface="宋体" panose="02010600030101010101" pitchFamily="2" charset="-122"/>
                <a:ea typeface="宋体" panose="02010600030101010101" pitchFamily="2" charset="-122"/>
                <a:cs typeface="宋体" panose="02010600030101010101" pitchFamily="2" charset="-122"/>
                <a:sym typeface="+mn-ea"/>
              </a:rPr>
              <a:t> </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r>
              <a:rPr sz="2400" b="1" err="1">
                <a:latin typeface="宋体" panose="02010600030101010101" pitchFamily="2" charset="-122"/>
                <a:ea typeface="宋体" panose="02010600030101010101" pitchFamily="2" charset="-122"/>
                <a:cs typeface="宋体" panose="02010600030101010101" pitchFamily="2" charset="-122"/>
                <a:sym typeface="+mn-ea"/>
              </a:rPr>
              <a:t>膨胀：</a:t>
            </a:r>
            <a:r>
              <a:rPr lang="en-US" sz="2400" b="1">
                <a:latin typeface="宋体" panose="02010600030101010101" pitchFamily="2" charset="-122"/>
                <a:ea typeface="宋体" panose="02010600030101010101" pitchFamily="2" charset="-122"/>
                <a:cs typeface="宋体" panose="02010600030101010101" pitchFamily="2" charset="-122"/>
                <a:sym typeface="+mn-ea"/>
              </a:rPr>
              <a:t> </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r>
              <a:rPr sz="2400" b="1" err="1">
                <a:latin typeface="宋体" panose="02010600030101010101" pitchFamily="2" charset="-122"/>
                <a:ea typeface="宋体" panose="02010600030101010101" pitchFamily="2" charset="-122"/>
                <a:cs typeface="宋体" panose="02010600030101010101" pitchFamily="2" charset="-122"/>
                <a:sym typeface="+mn-ea"/>
              </a:rPr>
              <a:t>潮汐：</a:t>
            </a:r>
            <a:r>
              <a:rPr lang="en-US" sz="2400" b="1">
                <a:latin typeface="宋体" panose="02010600030101010101" pitchFamily="2" charset="-122"/>
                <a:ea typeface="宋体" panose="02010600030101010101" pitchFamily="2" charset="-122"/>
                <a:cs typeface="宋体" panose="02010600030101010101" pitchFamily="2" charset="-122"/>
                <a:sym typeface="+mn-ea"/>
              </a:rPr>
              <a:t> </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endParaRPr sz="2400" b="1" err="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r>
              <a:rPr sz="2400" b="1" err="1">
                <a:latin typeface="宋体" panose="02010600030101010101" pitchFamily="2" charset="-122"/>
                <a:ea typeface="宋体" panose="02010600030101010101" pitchFamily="2" charset="-122"/>
                <a:cs typeface="宋体" panose="02010600030101010101" pitchFamily="2" charset="-122"/>
                <a:sym typeface="+mn-ea"/>
              </a:rPr>
              <a:t>二氧化硅：</a:t>
            </a:r>
            <a:r>
              <a:rPr lang="en-US" sz="2400" b="1">
                <a:latin typeface="宋体" panose="02010600030101010101" pitchFamily="2" charset="-122"/>
                <a:ea typeface="宋体" panose="02010600030101010101" pitchFamily="2" charset="-122"/>
                <a:cs typeface="宋体" panose="02010600030101010101" pitchFamily="2" charset="-122"/>
                <a:sym typeface="+mn-ea"/>
              </a:rPr>
              <a:t> </a:t>
            </a:r>
            <a:endParaRPr lang="en-US"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60000"/>
              </a:lnSpc>
            </a:pPr>
            <a:r>
              <a:rPr sz="2400" b="1" err="1">
                <a:latin typeface="宋体" panose="02010600030101010101" pitchFamily="2" charset="-122"/>
                <a:ea typeface="宋体" panose="02010600030101010101" pitchFamily="2" charset="-122"/>
                <a:cs typeface="宋体" panose="02010600030101010101" pitchFamily="2" charset="-122"/>
                <a:sym typeface="+mn-ea"/>
              </a:rPr>
              <a:t>追溯：</a:t>
            </a:r>
            <a:r>
              <a:rPr lang="en-US" sz="2400" b="1">
                <a:latin typeface="宋体" panose="02010600030101010101" pitchFamily="2" charset="-122"/>
                <a:ea typeface="宋体" panose="02010600030101010101" pitchFamily="2" charset="-122"/>
                <a:cs typeface="宋体" panose="02010600030101010101" pitchFamily="2" charset="-122"/>
                <a:sym typeface="+mn-ea"/>
              </a:rPr>
              <a:t>   </a:t>
            </a:r>
            <a:endParaRPr lang="en-US" sz="24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 name="矩形 2" title=""/>
          <p:cNvSpPr/>
          <p:nvPr>
            <p:custDataLst>
              <p:tags r:id="rId5"/>
            </p:custDataLst>
          </p:nvPr>
        </p:nvSpPr>
        <p:spPr>
          <a:xfrm>
            <a:off x="1990725" y="1522730"/>
            <a:ext cx="915860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rgbClr val="FF0000"/>
                </a:solidFill>
                <a:latin typeface="楷体" panose="02010609060101010101" pitchFamily="49" charset="-122"/>
                <a:ea typeface="楷体" panose="02010609060101010101" pitchFamily="49" charset="-122"/>
                <a:sym typeface="+mn-ea"/>
              </a:rPr>
              <a:t>绕着太阳旋转的一种星体，通常在背着太阳的一面拖着一条扫帚状的长尾巴，体积很大，密度很小。</a:t>
            </a:r>
            <a:endParaRPr lang="zh-CN" altLang="en-US" sz="2400" b="1">
              <a:solidFill>
                <a:srgbClr val="FF0000"/>
              </a:solidFill>
              <a:latin typeface="楷体" panose="02010609060101010101" pitchFamily="49" charset="-122"/>
              <a:ea typeface="楷体" panose="02010609060101010101" pitchFamily="49" charset="-122"/>
              <a:sym typeface="+mn-ea"/>
            </a:endParaRPr>
          </a:p>
        </p:txBody>
      </p:sp>
      <p:sp>
        <p:nvSpPr>
          <p:cNvPr id="4" name="文本框 3" title=""/>
          <p:cNvSpPr txBox="1"/>
          <p:nvPr>
            <p:custDataLst>
              <p:tags r:id="rId6"/>
            </p:custDataLst>
          </p:nvPr>
        </p:nvSpPr>
        <p:spPr>
          <a:xfrm>
            <a:off x="1990725" y="2898775"/>
            <a:ext cx="573595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400" b="1" err="1">
                <a:solidFill>
                  <a:srgbClr val="FF0000"/>
                </a:solidFill>
                <a:latin typeface="楷体" panose="02010609060101010101" pitchFamily="49" charset="-122"/>
                <a:ea typeface="楷体" panose="02010609060101010101" pitchFamily="49" charset="-122"/>
                <a:sym typeface="+mn-ea"/>
              </a:rPr>
              <a:t>含石质较多或全部是石质的陨星。</a:t>
            </a:r>
            <a:endParaRPr sz="2400" b="1">
              <a:solidFill>
                <a:srgbClr val="FF0000"/>
              </a:solidFill>
              <a:latin typeface="楷体" panose="02010609060101010101" pitchFamily="49" charset="-122"/>
              <a:ea typeface="楷体" panose="02010609060101010101" pitchFamily="49" charset="-122"/>
              <a:sym typeface="+mn-ea"/>
            </a:endParaRPr>
          </a:p>
        </p:txBody>
      </p:sp>
      <p:sp>
        <p:nvSpPr>
          <p:cNvPr id="5" name="文本框 4" title=""/>
          <p:cNvSpPr txBox="1"/>
          <p:nvPr>
            <p:custDataLst>
              <p:tags r:id="rId7"/>
            </p:custDataLst>
          </p:nvPr>
        </p:nvSpPr>
        <p:spPr>
          <a:xfrm>
            <a:off x="1990725" y="3500755"/>
            <a:ext cx="85598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楷体" panose="02010609060101010101" pitchFamily="49" charset="-122"/>
                <a:ea typeface="楷体" panose="02010609060101010101" pitchFamily="49" charset="-122"/>
                <a:sym typeface="+mn-ea"/>
              </a:rPr>
              <a:t>物体的体积或长度增大。</a:t>
            </a:r>
            <a:endParaRPr lang="zh-CN" altLang="en-US" sz="2400" b="1">
              <a:solidFill>
                <a:srgbClr val="FF0000"/>
              </a:solidFill>
              <a:latin typeface="楷体" panose="02010609060101010101" pitchFamily="49" charset="-122"/>
              <a:ea typeface="楷体" panose="02010609060101010101" pitchFamily="49" charset="-122"/>
              <a:sym typeface="+mn-ea"/>
            </a:endParaRPr>
          </a:p>
        </p:txBody>
      </p:sp>
      <p:sp>
        <p:nvSpPr>
          <p:cNvPr id="6" name="文本框 5" title=""/>
          <p:cNvSpPr txBox="1"/>
          <p:nvPr>
            <p:custDataLst>
              <p:tags r:id="rId8"/>
            </p:custDataLst>
          </p:nvPr>
        </p:nvSpPr>
        <p:spPr>
          <a:xfrm>
            <a:off x="1934210" y="3877945"/>
            <a:ext cx="9156065"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latinLnBrk="0" hangingPunct="1">
              <a:lnSpc>
                <a:spcPct val="150000"/>
              </a:lnSpc>
            </a:pPr>
            <a:r>
              <a:rPr lang="zh-CN" altLang="en-US" sz="2400" b="1">
                <a:solidFill>
                  <a:srgbClr val="FF0000"/>
                </a:solidFill>
                <a:latin typeface="楷体" panose="02010609060101010101" pitchFamily="49" charset="-122"/>
                <a:ea typeface="楷体" panose="02010609060101010101" pitchFamily="49" charset="-122"/>
                <a:sym typeface="+mn-ea"/>
              </a:rPr>
              <a:t>通常指由于月球和太阳的引力而产生的水位定期涨落的现象。有时特指海潮。</a:t>
            </a:r>
            <a:endParaRPr lang="zh-CN" altLang="en-US" sz="2400" b="1">
              <a:solidFill>
                <a:srgbClr val="FF0000"/>
              </a:solidFill>
              <a:latin typeface="楷体" panose="02010609060101010101" pitchFamily="49" charset="-122"/>
              <a:ea typeface="楷体" panose="02010609060101010101" pitchFamily="49" charset="-122"/>
              <a:sym typeface="+mn-ea"/>
            </a:endParaRPr>
          </a:p>
        </p:txBody>
      </p:sp>
      <p:sp>
        <p:nvSpPr>
          <p:cNvPr id="20" name="文本框 19" title=""/>
          <p:cNvSpPr txBox="1"/>
          <p:nvPr>
            <p:custDataLst>
              <p:tags r:id="rId9"/>
            </p:custDataLst>
          </p:nvPr>
        </p:nvSpPr>
        <p:spPr>
          <a:xfrm>
            <a:off x="2712085" y="5187315"/>
            <a:ext cx="573595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硅，一种非金属元素，符号Si。 </a:t>
            </a:r>
            <a:endPar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2" name="文本框 21" title=""/>
          <p:cNvSpPr txBox="1"/>
          <p:nvPr>
            <p:custDataLst>
              <p:tags r:id="rId10"/>
            </p:custDataLst>
          </p:nvPr>
        </p:nvSpPr>
        <p:spPr>
          <a:xfrm>
            <a:off x="2063750" y="5805170"/>
            <a:ext cx="857821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r>
              <a:rPr lang="zh-CN" sz="2400" b="1">
                <a:solidFill>
                  <a:srgbClr val="FF0000"/>
                </a:solidFill>
                <a:latin typeface="楷体" panose="02010609060101010101" pitchFamily="49" charset="-122"/>
                <a:ea typeface="楷体" panose="02010609060101010101" pitchFamily="49" charset="-122"/>
              </a:rPr>
              <a:t>追求根源或回想。</a:t>
            </a:r>
            <a:endParaRPr lang="zh-CN" sz="2400" b="1">
              <a:solidFill>
                <a:srgbClr val="FF0000"/>
              </a:solidFill>
              <a:latin typeface="楷体" panose="02010609060101010101" pitchFamily="49" charset="-122"/>
              <a:ea typeface="楷体" panose="02010609060101010101" pitchFamily="49" charset="-122"/>
            </a:endParaRPr>
          </a:p>
        </p:txBody>
      </p:sp>
      <p:pic>
        <p:nvPicPr>
          <p:cNvPr id="2" name="Picture 2"/>
          <p:cNvPicPr>
            <a:picLocks noChangeAspect="1"/>
          </p:cNvPicPr>
          <p:nvPr>
            <p:custDataLst>
              <p:tags r:id="rId12"/>
            </p:custDataLst>
          </p:nvPr>
        </p:nvPicPr>
        <p:blipFill>
          <a:blip r:embed="rId11"/>
          <a:stretch>
            <a:fillRect/>
          </a:stretch>
        </p:blipFill>
        <p:spPr>
          <a:xfrm flipH="1">
            <a:off x="12192000" y="11569700"/>
            <a:ext cx="0" cy="0"/>
          </a:xfrm>
          <a:prstGeom prst="rect">
            <a:avLst/>
          </a:prstGeom>
          <a:ln>
            <a:noFill/>
          </a:ln>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42" presetClass="entr" presetSubtype="0" dur="100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1000"/>
                                        <p:tgtEl>
                                          <p:spTgt spid="20"/>
                                        </p:tgtEl>
                                      </p:cBhvr>
                                    </p:animEffect>
                                    <p:anim calcmode="lin" valueType="num">
                                      <p:cBhvr>
                                        <p:cTn id="36" dur="1000" fill="hold"/>
                                        <p:tgtEl>
                                          <p:spTgt spid="20"/>
                                        </p:tgtEl>
                                        <p:attrNameLst>
                                          <p:attrName>ppt_x</p:attrName>
                                        </p:attrNameLst>
                                      </p:cBhvr>
                                      <p:tavLst>
                                        <p:tav tm="0">
                                          <p:val>
                                            <p:strVal val="#ppt_x"/>
                                          </p:val>
                                        </p:tav>
                                        <p:tav tm="100000">
                                          <p:val>
                                            <p:strVal val="#ppt_x"/>
                                          </p:val>
                                        </p:tav>
                                      </p:tavLst>
                                    </p:anim>
                                    <p:anim calcmode="lin" valueType="num">
                                      <p:cBhvr>
                                        <p:cTn id="37"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42" presetClass="entr" presetSubtype="0" dur="100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1000"/>
                                        <p:tgtEl>
                                          <p:spTgt spid="22"/>
                                        </p:tgtEl>
                                      </p:cBhvr>
                                    </p:animEffect>
                                    <p:anim calcmode="lin" valueType="num">
                                      <p:cBhvr>
                                        <p:cTn id="43" dur="1000" fill="hold"/>
                                        <p:tgtEl>
                                          <p:spTgt spid="22"/>
                                        </p:tgtEl>
                                        <p:attrNameLst>
                                          <p:attrName>ppt_x</p:attrName>
                                        </p:attrNameLst>
                                      </p:cBhvr>
                                      <p:tavLst>
                                        <p:tav tm="0">
                                          <p:val>
                                            <p:strVal val="#ppt_x"/>
                                          </p:val>
                                        </p:tav>
                                        <p:tav tm="100000">
                                          <p:val>
                                            <p:strVal val="#ppt_x"/>
                                          </p:val>
                                        </p:tav>
                                      </p:tavLst>
                                    </p:anim>
                                    <p:anim calcmode="lin" valueType="num">
                                      <p:cBhvr>
                                        <p:cTn id="4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20" grpId="0"/>
      <p:bldP spid="22"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1127551" y="1484630"/>
            <a:ext cx="10193655" cy="5530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25000"/>
              </a:lnSpc>
              <a:buClrTx/>
              <a:buSzTx/>
              <a:buFont typeface="Wingdings" panose="05000000000000000000" charset="0"/>
              <a:buChar char="p"/>
            </a:pPr>
            <a:r>
              <a:rPr kumimoji="1" lang="zh-CN" altLang="en-US" sz="24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讨论：文章是介绍沙子的知识吗？</a:t>
            </a:r>
            <a:endParaRPr kumimoji="1" lang="zh-CN" altLang="en-US" sz="24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9" name="文本框 38" title=""/>
          <p:cNvSpPr txBox="1"/>
          <p:nvPr>
            <p:custDataLst>
              <p:tags r:id="rId4"/>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
        <p:nvSpPr>
          <p:cNvPr id="105" name="文本框 104" title=""/>
          <p:cNvSpPr txBox="1"/>
          <p:nvPr>
            <p:custDataLst>
              <p:tags r:id="rId5"/>
            </p:custDataLst>
          </p:nvPr>
        </p:nvSpPr>
        <p:spPr>
          <a:xfrm>
            <a:off x="1055161" y="2349142"/>
            <a:ext cx="6679565"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50000"/>
              </a:lnSpc>
              <a:spcAft>
                <a:spcPts val="1000"/>
              </a:spcAft>
              <a:buClrTx/>
              <a:buSzTx/>
              <a:buFont typeface="Arial" pitchFamily="34" charset="0"/>
              <a:buChar char="•"/>
              <a:defRPr/>
            </a:pPr>
            <a:r>
              <a:rPr lang="zh-CN" altLang="en-US" sz="2400" b="1" spc="150" smtClean="0">
                <a:ln>
                  <a:noFill/>
                </a:ln>
                <a:solidFill>
                  <a:schemeClr val="tx1"/>
                </a:solidFill>
                <a:effectLst/>
                <a:uLnTx/>
                <a:uFillTx/>
                <a:latin typeface="楷体" panose="02010609060101010101" pitchFamily="49" charset="-122"/>
                <a:ea typeface="楷体" panose="02010609060101010101" pitchFamily="49" charset="-122"/>
                <a:cs typeface="楷体" panose="02010609060101010101" pitchFamily="49" charset="-122"/>
                <a:sym typeface="+mn-ea"/>
              </a:rPr>
              <a:t>不是。是有关恐龙灭绝的原因。本文的主角不是沙子，而是恐龙。 </a:t>
            </a:r>
            <a:endParaRPr lang="zh-CN" altLang="en-US" sz="2400" b="1" spc="150" smtClean="0">
              <a:ln>
                <a:noFill/>
              </a:ln>
              <a:solidFill>
                <a:schemeClr val="tx1"/>
              </a:solidFill>
              <a:effectLst/>
              <a:uLnTx/>
              <a:uFillTx/>
              <a:latin typeface="楷体" panose="02010609060101010101" pitchFamily="49" charset="-122"/>
              <a:ea typeface="楷体" panose="02010609060101010101" pitchFamily="49" charset="-122"/>
              <a:cs typeface="楷体" panose="02010609060101010101" pitchFamily="49" charset="-122"/>
              <a:sym typeface="+mn-ea"/>
            </a:endParaRPr>
          </a:p>
        </p:txBody>
      </p:sp>
      <p:pic>
        <p:nvPicPr>
          <p:cNvPr id="102" name="图片 101" title=""/>
          <p:cNvPicPr/>
          <p:nvPr>
            <p:custDataLst>
              <p:tags r:id="rId7"/>
            </p:custDataLst>
          </p:nvPr>
        </p:nvPicPr>
        <p:blipFill>
          <a:blip r:embed="rId6"/>
          <a:stretch>
            <a:fillRect/>
          </a:stretch>
        </p:blipFill>
        <p:spPr>
          <a:xfrm>
            <a:off x="7824470" y="1628775"/>
            <a:ext cx="2966085" cy="3300730"/>
          </a:xfrm>
          <a:prstGeom prst="rect">
            <a:avLst/>
          </a:prstGeom>
        </p:spPr>
      </p:pic>
      <p:pic>
        <p:nvPicPr>
          <p:cNvPr id="11" name="图片 10" title=""/>
          <p:cNvPicPr>
            <a:picLocks noChangeAspect="1"/>
          </p:cNvPicPr>
          <p:nvPr>
            <p:custDataLst>
              <p:tags r:id="rId9"/>
            </p:custDataLst>
          </p:nvPr>
        </p:nvPicPr>
        <p:blipFill>
          <a:blip r:embed="rId8"/>
          <a:srcRect l="1011" r="1011"/>
          <a:stretch>
            <a:fillRect/>
          </a:stretch>
        </p:blipFill>
        <p:spPr>
          <a:xfrm>
            <a:off x="1108710" y="3896995"/>
            <a:ext cx="3194050" cy="2169795"/>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105"/>
                                        </p:tgtEl>
                                        <p:attrNameLst>
                                          <p:attrName>style.visibility</p:attrName>
                                        </p:attrNameLst>
                                      </p:cBhvr>
                                      <p:to>
                                        <p:strVal val="visible"/>
                                      </p:to>
                                    </p:set>
                                    <p:anim calcmode="lin" valueType="num">
                                      <p:cBhvr>
                                        <p:cTn id="7" dur="1000" fill="hold"/>
                                        <p:tgtEl>
                                          <p:spTgt spid="105"/>
                                        </p:tgtEl>
                                        <p:attrNameLst>
                                          <p:attrName>ppt_w</p:attrName>
                                        </p:attrNameLst>
                                      </p:cBhvr>
                                      <p:tavLst>
                                        <p:tav tm="0">
                                          <p:val>
                                            <p:fltVal val="0"/>
                                          </p:val>
                                        </p:tav>
                                        <p:tav tm="100000">
                                          <p:val>
                                            <p:strVal val="#ppt_w"/>
                                          </p:val>
                                        </p:tav>
                                      </p:tavLst>
                                    </p:anim>
                                    <p:anim calcmode="lin" valueType="num">
                                      <p:cBhvr>
                                        <p:cTn id="8" dur="1000" fill="hold"/>
                                        <p:tgtEl>
                                          <p:spTgt spid="105"/>
                                        </p:tgtEl>
                                        <p:attrNameLst>
                                          <p:attrName>ppt_h</p:attrName>
                                        </p:attrNameLst>
                                      </p:cBhvr>
                                      <p:tavLst>
                                        <p:tav tm="0">
                                          <p:val>
                                            <p:fltVal val="0"/>
                                          </p:val>
                                        </p:tav>
                                        <p:tav tm="100000">
                                          <p:val>
                                            <p:strVal val="#ppt_h"/>
                                          </p:val>
                                        </p:tav>
                                      </p:tavLst>
                                    </p:anim>
                                    <p:anim calcmode="lin" valueType="num">
                                      <p:cBhvr>
                                        <p:cTn id="9" dur="1000" fill="hold"/>
                                        <p:tgtEl>
                                          <p:spTgt spid="105"/>
                                        </p:tgtEl>
                                        <p:attrNameLst>
                                          <p:attrName>style.rotation</p:attrName>
                                        </p:attrNameLst>
                                      </p:cBhvr>
                                      <p:tavLst>
                                        <p:tav tm="0">
                                          <p:val>
                                            <p:fltVal val="90"/>
                                          </p:val>
                                        </p:tav>
                                        <p:tav tm="100000">
                                          <p:val>
                                            <p:fltVal val="0"/>
                                          </p:val>
                                        </p:tav>
                                      </p:tavLst>
                                    </p:anim>
                                    <p:animEffect transition="in" filter="fade">
                                      <p:cBhvr>
                                        <p:cTn id="10" dur="1000"/>
                                        <p:tgtEl>
                                          <p:spTgt spid="105"/>
                                        </p:tgtEl>
                                      </p:cBhvr>
                                    </p:animEffect>
                                  </p:childTnLst>
                                </p:cTn>
                              </p:par>
                              <p:par>
                                <p:cTn id="11" presetID="31" presetClass="entr" presetSubtype="0" dur="100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par>
                                <p:cTn id="17" presetID="31" presetClass="entr" presetSubtype="0" dur="1000" fill="hold" nodeType="withEffect">
                                  <p:stCondLst>
                                    <p:cond delay="0"/>
                                  </p:stCondLst>
                                  <p:childTnLst>
                                    <p:set>
                                      <p:cBhvr>
                                        <p:cTn id="18" dur="1" fill="hold">
                                          <p:stCondLst>
                                            <p:cond delay="0"/>
                                          </p:stCondLst>
                                        </p:cTn>
                                        <p:tgtEl>
                                          <p:spTgt spid="102"/>
                                        </p:tgtEl>
                                        <p:attrNameLst>
                                          <p:attrName>style.visibility</p:attrName>
                                        </p:attrNameLst>
                                      </p:cBhvr>
                                      <p:to>
                                        <p:strVal val="visible"/>
                                      </p:to>
                                    </p:set>
                                    <p:anim calcmode="lin" valueType="num">
                                      <p:cBhvr>
                                        <p:cTn id="19" dur="1000" fill="hold"/>
                                        <p:tgtEl>
                                          <p:spTgt spid="102"/>
                                        </p:tgtEl>
                                        <p:attrNameLst>
                                          <p:attrName>ppt_w</p:attrName>
                                        </p:attrNameLst>
                                      </p:cBhvr>
                                      <p:tavLst>
                                        <p:tav tm="0">
                                          <p:val>
                                            <p:fltVal val="0"/>
                                          </p:val>
                                        </p:tav>
                                        <p:tav tm="100000">
                                          <p:val>
                                            <p:strVal val="#ppt_w"/>
                                          </p:val>
                                        </p:tav>
                                      </p:tavLst>
                                    </p:anim>
                                    <p:anim calcmode="lin" valueType="num">
                                      <p:cBhvr>
                                        <p:cTn id="20" dur="1000" fill="hold"/>
                                        <p:tgtEl>
                                          <p:spTgt spid="102"/>
                                        </p:tgtEl>
                                        <p:attrNameLst>
                                          <p:attrName>ppt_h</p:attrName>
                                        </p:attrNameLst>
                                      </p:cBhvr>
                                      <p:tavLst>
                                        <p:tav tm="0">
                                          <p:val>
                                            <p:fltVal val="0"/>
                                          </p:val>
                                        </p:tav>
                                        <p:tav tm="100000">
                                          <p:val>
                                            <p:strVal val="#ppt_h"/>
                                          </p:val>
                                        </p:tav>
                                      </p:tavLst>
                                    </p:anim>
                                    <p:anim calcmode="lin" valueType="num">
                                      <p:cBhvr>
                                        <p:cTn id="21" dur="1000" fill="hold"/>
                                        <p:tgtEl>
                                          <p:spTgt spid="102"/>
                                        </p:tgtEl>
                                        <p:attrNameLst>
                                          <p:attrName>style.rotation</p:attrName>
                                        </p:attrNameLst>
                                      </p:cBhvr>
                                      <p:tavLst>
                                        <p:tav tm="0">
                                          <p:val>
                                            <p:fltVal val="90"/>
                                          </p:val>
                                        </p:tav>
                                        <p:tav tm="100000">
                                          <p:val>
                                            <p:fltVal val="0"/>
                                          </p:val>
                                        </p:tav>
                                      </p:tavLst>
                                    </p:anim>
                                    <p:animEffect transition="in" filter="fade">
                                      <p:cBhvr>
                                        <p:cTn id="22" dur="10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 name="文本框 11" title=""/>
          <p:cNvSpPr txBox="1"/>
          <p:nvPr>
            <p:custDataLst>
              <p:tags r:id="rId3"/>
            </p:custDataLst>
          </p:nvPr>
        </p:nvSpPr>
        <p:spPr>
          <a:xfrm>
            <a:off x="1199515" y="1484630"/>
            <a:ext cx="10133965" cy="1014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25000"/>
              </a:lnSpc>
              <a:buClrTx/>
              <a:buSzTx/>
              <a:buFont typeface="Wingdings" panose="05000000000000000000" charset="0"/>
              <a:buChar char="p"/>
            </a:pPr>
            <a:r>
              <a:rPr kumimoji="1" lang="zh-CN" altLang="en-US" sz="24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思考：对于6500万年前恐龙的灭绝，科学界存在着哪两种对立的说法?各自的依据是什么?</a:t>
            </a:r>
            <a:endParaRPr kumimoji="1" lang="zh-CN" altLang="en-US" sz="24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05" name="文本框 104" title=""/>
          <p:cNvSpPr txBox="1"/>
          <p:nvPr>
            <p:custDataLst>
              <p:tags r:id="rId4"/>
            </p:custDataLst>
          </p:nvPr>
        </p:nvSpPr>
        <p:spPr>
          <a:xfrm>
            <a:off x="1127760" y="3012091"/>
            <a:ext cx="5419090" cy="1753235"/>
          </a:xfrm>
          <a:prstGeom prst="rect">
            <a:avLst/>
          </a:prstGeom>
          <a:noFill/>
          <a:ln w="9525">
            <a:noFill/>
          </a:ln>
        </p:spPr>
        <p:txBody>
          <a:bodyPr wrap="square">
            <a:spAutoFit/>
          </a:bodyPr>
          <a:lstStyle>
            <a:defPPr>
              <a:defRPr lang="zh-CN"/>
            </a:defPPr>
            <a:lvl1pPr marL="457200" indent="-457200" algn="l" defTabSz="914400" rtl="0" eaLnBrk="1" latinLnBrk="0" hangingPunct="1">
              <a:lnSpc>
                <a:spcPct val="150000"/>
              </a:lnSpc>
              <a:buFont typeface="Wingdings" panose="05000000000000000000" pitchFamily="2" charset="2"/>
              <a:buChar char="Ø"/>
              <a:defRPr sz="2800" b="1" kern="1200">
                <a:solidFill>
                  <a:srgbClr val="7A5A2A"/>
                </a:solidFill>
                <a:latin typeface="黑体" panose="02010609060101010101" charset="-122"/>
                <a:ea typeface="黑体" panose="02010609060101010101" charset="-122"/>
                <a:cs typeface="黑体" panose="020106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rPr>
              <a:t>科学界对于恐龙在</a:t>
            </a:r>
            <a:r>
              <a:rPr lang="en-US" altLang="zh-CN" sz="2400">
                <a:solidFill>
                  <a:srgbClr val="0070C0"/>
                </a:solidFill>
                <a:latin typeface="楷体" panose="02010609060101010101" pitchFamily="49" charset="-122"/>
                <a:ea typeface="楷体" panose="02010609060101010101" pitchFamily="49" charset="-122"/>
                <a:cs typeface="楷体" panose="02010609060101010101" pitchFamily="49" charset="-122"/>
              </a:rPr>
              <a:t>6500</a:t>
            </a:r>
            <a:r>
              <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rPr>
              <a:t>万年遭遇灭顶之灾，存在着的两种对立的理论是</a:t>
            </a:r>
            <a:r>
              <a:rPr lang="en-US" altLang="zh-CN" sz="2400">
                <a:solidFill>
                  <a:srgbClr val="0070C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rPr>
              <a:t>撞击说”和“火山说”。</a:t>
            </a:r>
            <a:endPar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endParaRPr>
          </a:p>
        </p:txBody>
      </p:sp>
      <p:pic>
        <p:nvPicPr>
          <p:cNvPr id="103" name="图片 102" title=""/>
          <p:cNvPicPr/>
          <p:nvPr>
            <p:custDataLst>
              <p:tags r:id="rId6"/>
            </p:custDataLst>
          </p:nvPr>
        </p:nvPicPr>
        <p:blipFill>
          <a:blip r:embed="rId5"/>
          <a:stretch>
            <a:fillRect/>
          </a:stretch>
        </p:blipFill>
        <p:spPr>
          <a:xfrm>
            <a:off x="7248525" y="2348833"/>
            <a:ext cx="3792855" cy="3079750"/>
          </a:xfrm>
          <a:prstGeom prst="ellipse">
            <a:avLst/>
          </a:prstGeom>
          <a:noFill/>
          <a:ln w="9525">
            <a:noFill/>
          </a:ln>
        </p:spPr>
      </p:pic>
      <p:sp>
        <p:nvSpPr>
          <p:cNvPr id="39" name="文本框 38" title=""/>
          <p:cNvSpPr txBox="1"/>
          <p:nvPr>
            <p:custDataLst>
              <p:tags r:id="rId7"/>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blinds(horizontal)">
                                      <p:cBhvr>
                                        <p:cTn id="7" dur="500"/>
                                        <p:tgtEl>
                                          <p:spTgt spid="105"/>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103"/>
                                        </p:tgtEl>
                                        <p:attrNameLst>
                                          <p:attrName>style.visibility</p:attrName>
                                        </p:attrNameLst>
                                      </p:cBhvr>
                                      <p:to>
                                        <p:strVal val="visible"/>
                                      </p:to>
                                    </p:set>
                                    <p:animEffect transition="in" filter="blinds(horizontal)">
                                      <p:cBhvr>
                                        <p:cTn id="10" dur="500"/>
                                        <p:tgtEl>
                                          <p:spTgt spid="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5" name="文本框 104" title=""/>
          <p:cNvSpPr txBox="1"/>
          <p:nvPr>
            <p:custDataLst>
              <p:tags r:id="rId3"/>
            </p:custDataLst>
          </p:nvPr>
        </p:nvSpPr>
        <p:spPr>
          <a:xfrm>
            <a:off x="1127760" y="1556385"/>
            <a:ext cx="6525260" cy="4707890"/>
          </a:xfrm>
          <a:prstGeom prst="rect">
            <a:avLst/>
          </a:prstGeom>
          <a:noFill/>
          <a:ln w="9525">
            <a:solidFill>
              <a:schemeClr val="tx1"/>
            </a:solidFill>
            <a:prstDash val="dashDot"/>
          </a:ln>
        </p:spPr>
        <p:txBody>
          <a:bodyPr wrap="square">
            <a:spAutoFit/>
          </a:bodyPr>
          <a:lstStyle>
            <a:defPPr>
              <a:defRPr lang="zh-CN"/>
            </a:defPPr>
            <a:lvl1pPr marL="457200" indent="-457200" algn="l" defTabSz="914400" rtl="0" eaLnBrk="1" latinLnBrk="0" hangingPunct="1">
              <a:lnSpc>
                <a:spcPct val="150000"/>
              </a:lnSpc>
              <a:buFont typeface="Wingdings" panose="05000000000000000000" pitchFamily="2" charset="2"/>
              <a:buChar char="Ø"/>
              <a:defRPr sz="2800" b="1" kern="1200">
                <a:solidFill>
                  <a:srgbClr val="7A5A2A"/>
                </a:solidFill>
                <a:latin typeface="黑体" panose="02010609060101010101" charset="-122"/>
                <a:ea typeface="黑体" panose="02010609060101010101" charset="-122"/>
                <a:cs typeface="黑体" panose="020106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fontAlgn="auto">
              <a:lnSpc>
                <a:spcPct val="125000"/>
              </a:lnSpc>
              <a:buNone/>
            </a:pPr>
            <a:r>
              <a:rPr lang="zh-CN" altLang="en-US" sz="2400">
                <a:solidFill>
                  <a:srgbClr val="C00000"/>
                </a:solidFill>
                <a:latin typeface="宋体" panose="02010600030101010101" pitchFamily="2" charset="-122"/>
                <a:ea typeface="宋体" panose="02010600030101010101" pitchFamily="2" charset="-122"/>
                <a:cs typeface="宋体" panose="02010600030101010101" pitchFamily="2" charset="-122"/>
              </a:rPr>
              <a:t>“撞击说”的依据</a:t>
            </a:r>
            <a:r>
              <a:rPr lang="en-US" altLang="zh-CN" sz="2400">
                <a:solidFill>
                  <a:srgbClr val="C00000"/>
                </a:solidFill>
                <a:latin typeface="宋体" panose="02010600030101010101" pitchFamily="2" charset="-122"/>
                <a:ea typeface="宋体" panose="02010600030101010101" pitchFamily="2" charset="-122"/>
                <a:cs typeface="宋体" panose="02010600030101010101" pitchFamily="2" charset="-122"/>
              </a:rPr>
              <a:t>:</a:t>
            </a:r>
            <a:endParaRPr lang="en-US" altLang="zh-CN" sz="2400">
              <a:solidFill>
                <a:srgbClr val="C00000"/>
              </a:solidFill>
              <a:latin typeface="宋体" panose="02010600030101010101" pitchFamily="2" charset="-122"/>
              <a:ea typeface="宋体" panose="02010600030101010101" pitchFamily="2" charset="-122"/>
              <a:cs typeface="宋体" panose="02010600030101010101" pitchFamily="2" charset="-122"/>
            </a:endParaRPr>
          </a:p>
          <a:p>
            <a:pPr fontAlgn="auto">
              <a:lnSpc>
                <a:spcPct val="125000"/>
              </a:lnSpc>
            </a:pPr>
            <a:r>
              <a:rPr lang="zh-CN" altLang="en-US" sz="2400">
                <a:solidFill>
                  <a:schemeClr val="tx1"/>
                </a:solidFill>
                <a:latin typeface="楷体" panose="02010609060101010101" pitchFamily="49" charset="-122"/>
                <a:ea typeface="楷体" panose="02010609060101010101" pitchFamily="49" charset="-122"/>
                <a:cs typeface="楷体" panose="02010609060101010101" pitchFamily="49" charset="-122"/>
              </a:rPr>
              <a:t>在一个</a:t>
            </a:r>
            <a:r>
              <a:rPr lang="en-US" altLang="zh-CN" sz="2400">
                <a:solidFill>
                  <a:schemeClr val="tx1"/>
                </a:solidFill>
                <a:latin typeface="楷体" panose="02010609060101010101" pitchFamily="49" charset="-122"/>
                <a:ea typeface="楷体" panose="02010609060101010101" pitchFamily="49" charset="-122"/>
                <a:cs typeface="楷体" panose="02010609060101010101" pitchFamily="49" charset="-122"/>
              </a:rPr>
              <a:t>6500</a:t>
            </a:r>
            <a:r>
              <a:rPr lang="zh-CN" altLang="en-US" sz="2400">
                <a:solidFill>
                  <a:schemeClr val="tx1"/>
                </a:solidFill>
                <a:latin typeface="楷体" panose="02010609060101010101" pitchFamily="49" charset="-122"/>
                <a:ea typeface="楷体" panose="02010609060101010101" pitchFamily="49" charset="-122"/>
                <a:cs typeface="楷体" panose="02010609060101010101" pitchFamily="49" charset="-122"/>
              </a:rPr>
              <a:t>万年前形成的沉积物薄层中，发现了稀有金属铱，它的含量异常丰富。一些人认为，这可能是由于一个巨大的小行星或彗星对地球撞击的结果。这种撞击也许深入到了地壳内部，引起火山喷发造成大火和潮汐大浪。许多尘埃进入了平流层中，结果造成在很长一段时间内阳光无法抵达地球表面。这也许是导致包括所有恐龙在内的许多地球生物灭绝的原因。 </a:t>
            </a:r>
            <a:endParaRPr lang="zh-CN" altLang="en-US" sz="2400">
              <a:solidFill>
                <a:schemeClr val="tx1"/>
              </a:solidFill>
              <a:latin typeface="楷体" panose="02010609060101010101" pitchFamily="49" charset="-122"/>
              <a:ea typeface="楷体" panose="02010609060101010101" pitchFamily="49" charset="-122"/>
              <a:cs typeface="楷体" panose="02010609060101010101" pitchFamily="49" charset="-122"/>
            </a:endParaRPr>
          </a:p>
        </p:txBody>
      </p:sp>
      <p:pic>
        <p:nvPicPr>
          <p:cNvPr id="104" name="图片 103" title=""/>
          <p:cNvPicPr/>
          <p:nvPr>
            <p:custDataLst>
              <p:tags r:id="rId5"/>
            </p:custDataLst>
          </p:nvPr>
        </p:nvPicPr>
        <p:blipFill>
          <a:blip r:embed="rId4"/>
          <a:stretch>
            <a:fillRect/>
          </a:stretch>
        </p:blipFill>
        <p:spPr>
          <a:xfrm>
            <a:off x="7824470" y="2589530"/>
            <a:ext cx="3213735" cy="2641600"/>
          </a:xfrm>
          <a:prstGeom prst="rect">
            <a:avLst/>
          </a:prstGeom>
          <a:noFill/>
          <a:ln w="9525">
            <a:noFill/>
          </a:ln>
        </p:spPr>
      </p:pic>
      <p:sp>
        <p:nvSpPr>
          <p:cNvPr id="39" name="文本框 38" title=""/>
          <p:cNvSpPr txBox="1"/>
          <p:nvPr>
            <p:custDataLst>
              <p:tags r:id="rId6"/>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5" name="文本框 104" title=""/>
          <p:cNvSpPr txBox="1"/>
          <p:nvPr>
            <p:custDataLst>
              <p:tags r:id="rId3"/>
            </p:custDataLst>
          </p:nvPr>
        </p:nvSpPr>
        <p:spPr>
          <a:xfrm>
            <a:off x="1127760" y="2292985"/>
            <a:ext cx="5911850" cy="2306955"/>
          </a:xfrm>
          <a:prstGeom prst="rect">
            <a:avLst/>
          </a:prstGeom>
          <a:noFill/>
          <a:ln w="9525">
            <a:solidFill>
              <a:schemeClr val="tx1"/>
            </a:solidFill>
            <a:prstDash val="dashDot"/>
          </a:ln>
        </p:spPr>
        <p:txBody>
          <a:bodyPr wrap="square">
            <a:spAutoFit/>
          </a:bodyPr>
          <a:lstStyle>
            <a:defPPr>
              <a:defRPr lang="zh-CN"/>
            </a:defPPr>
            <a:lvl1pPr marL="457200" indent="-457200" algn="l" defTabSz="914400" rtl="0" eaLnBrk="1" latinLnBrk="0" hangingPunct="1">
              <a:lnSpc>
                <a:spcPct val="150000"/>
              </a:lnSpc>
              <a:buFont typeface="Wingdings" panose="05000000000000000000" pitchFamily="2" charset="2"/>
              <a:buChar char="Ø"/>
              <a:defRPr sz="2800" b="1" kern="1200">
                <a:solidFill>
                  <a:srgbClr val="7A5A2A"/>
                </a:solidFill>
                <a:latin typeface="黑体" panose="02010609060101010101" charset="-122"/>
                <a:ea typeface="黑体" panose="02010609060101010101" charset="-122"/>
                <a:cs typeface="黑体" panose="020106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fontAlgn="auto">
              <a:lnSpc>
                <a:spcPct val="150000"/>
              </a:lnSpc>
              <a:buNone/>
            </a:pPr>
            <a:r>
              <a:rPr sz="2400">
                <a:solidFill>
                  <a:srgbClr val="C00000"/>
                </a:solidFill>
                <a:latin typeface="宋体" panose="02010600030101010101" pitchFamily="2" charset="-122"/>
                <a:ea typeface="宋体" panose="02010600030101010101" pitchFamily="2" charset="-122"/>
                <a:cs typeface="宋体" panose="02010600030101010101" pitchFamily="2" charset="-122"/>
              </a:rPr>
              <a:t>“火山说”的依据:</a:t>
            </a:r>
            <a:endParaRPr sz="2400">
              <a:solidFill>
                <a:srgbClr val="C00000"/>
              </a:solidFill>
              <a:latin typeface="宋体" panose="02010600030101010101" pitchFamily="2" charset="-122"/>
              <a:ea typeface="宋体" panose="02010600030101010101" pitchFamily="2" charset="-122"/>
              <a:cs typeface="宋体" panose="02010600030101010101" pitchFamily="2" charset="-122"/>
            </a:endParaRPr>
          </a:p>
          <a:p>
            <a:pPr fontAlgn="auto">
              <a:lnSpc>
                <a:spcPct val="150000"/>
              </a:lnSpc>
              <a:buFont typeface="Wingdings" panose="05000000000000000000" charset="0"/>
              <a:buChar char="Ø"/>
            </a:pPr>
            <a:r>
              <a:rPr sz="2400">
                <a:solidFill>
                  <a:schemeClr val="tx1"/>
                </a:solidFill>
                <a:latin typeface="楷体" panose="02010609060101010101" pitchFamily="49" charset="-122"/>
                <a:ea typeface="楷体" panose="02010609060101010101" pitchFamily="49" charset="-122"/>
                <a:cs typeface="楷体" panose="02010609060101010101" pitchFamily="49" charset="-122"/>
              </a:rPr>
              <a:t>如果地球突然经历了一个火山爆发期，许多火山大致同时喷发，那么也能造成一个足以使生物大量灭绝的巨大灾难。 </a:t>
            </a:r>
            <a:endParaRPr sz="2400">
              <a:solidFill>
                <a:schemeClr val="tx1"/>
              </a:solidFill>
              <a:latin typeface="楷体" panose="02010609060101010101" pitchFamily="49" charset="-122"/>
              <a:ea typeface="楷体" panose="02010609060101010101" pitchFamily="49" charset="-122"/>
              <a:cs typeface="楷体" panose="02010609060101010101" pitchFamily="49" charset="-122"/>
            </a:endParaRPr>
          </a:p>
        </p:txBody>
      </p:sp>
      <p:sp>
        <p:nvSpPr>
          <p:cNvPr id="39" name="文本框 38" title=""/>
          <p:cNvSpPr txBox="1"/>
          <p:nvPr>
            <p:custDataLst>
              <p:tags r:id="rId4"/>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pic>
        <p:nvPicPr>
          <p:cNvPr id="2" name="图片 1" title=""/>
          <p:cNvPicPr/>
          <p:nvPr>
            <p:custDataLst>
              <p:tags r:id="rId6"/>
            </p:custDataLst>
          </p:nvPr>
        </p:nvPicPr>
        <p:blipFill>
          <a:blip r:embed="rId5"/>
          <a:stretch>
            <a:fillRect/>
          </a:stretch>
        </p:blipFill>
        <p:spPr>
          <a:xfrm>
            <a:off x="7718425" y="1716723"/>
            <a:ext cx="3298825" cy="3090545"/>
          </a:xfrm>
          <a:prstGeom prst="rect">
            <a:avLst/>
          </a:prstGeom>
          <a:noFill/>
          <a:ln w="9525">
            <a:noFill/>
          </a:ln>
        </p:spPr>
      </p:pic>
    </p:spTree>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 name="文本框 11" title=""/>
          <p:cNvSpPr txBox="1"/>
          <p:nvPr>
            <p:custDataLst>
              <p:tags r:id="rId3"/>
            </p:custDataLst>
          </p:nvPr>
        </p:nvSpPr>
        <p:spPr>
          <a:xfrm>
            <a:off x="987425" y="1561465"/>
            <a:ext cx="10278745" cy="1476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25000"/>
              </a:lnSpc>
              <a:buClrTx/>
              <a:buSzTx/>
              <a:buFont typeface="Wingdings" panose="05000000000000000000" charset="0"/>
              <a:buChar char="p"/>
            </a:pPr>
            <a:r>
              <a:rPr kumimoji="1"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小组讨论：恐龙灭绝的原因一直是学术界有争议的问题，因而产生两种学说“撞击说”“火山说”。在探究恐龙灭绝的原因时，作者的观点是什么？他的观点以什么为依据，又是怎样推论出来的？ </a:t>
            </a:r>
            <a:endParaRPr kumimoji="1"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05" name="文本框 104" title=""/>
          <p:cNvSpPr txBox="1"/>
          <p:nvPr>
            <p:custDataLst>
              <p:tags r:id="rId4"/>
            </p:custDataLst>
          </p:nvPr>
        </p:nvSpPr>
        <p:spPr>
          <a:xfrm>
            <a:off x="987425" y="3284220"/>
            <a:ext cx="10222230" cy="2306955"/>
          </a:xfrm>
          <a:prstGeom prst="rect">
            <a:avLst/>
          </a:prstGeom>
          <a:noFill/>
          <a:ln w="9525">
            <a:noFill/>
          </a:ln>
        </p:spPr>
        <p:txBody>
          <a:bodyPr wrap="square">
            <a:spAutoFit/>
          </a:bodyPr>
          <a:lstStyle>
            <a:defPPr>
              <a:defRPr lang="zh-CN"/>
            </a:defPPr>
            <a:lvl1pPr marL="457200" indent="-457200" algn="l" defTabSz="914400" rtl="0" eaLnBrk="1" latinLnBrk="0" hangingPunct="1">
              <a:lnSpc>
                <a:spcPct val="150000"/>
              </a:lnSpc>
              <a:buFont typeface="Wingdings" panose="05000000000000000000" pitchFamily="2" charset="2"/>
              <a:buChar char="Ø"/>
              <a:defRPr sz="2800" b="1" kern="1200">
                <a:solidFill>
                  <a:srgbClr val="7A5A2A"/>
                </a:solidFill>
                <a:latin typeface="黑体" panose="02010609060101010101" charset="-122"/>
                <a:ea typeface="黑体" panose="02010609060101010101" charset="-122"/>
                <a:cs typeface="黑体" panose="020106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rPr>
              <a:t>作者以科学发现和科学实验的成果为依据，层次清楚地说明了恐龙灭绝的原因是一个巨大的小行星或彗星对地球撞击的结果。 </a:t>
            </a:r>
            <a:endPar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rPr>
              <a:t>说明顺序：科学发现→观点产生→科研成果→印证观点。 </a:t>
            </a:r>
            <a:endPar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rPr>
              <a:t>这是一种追本求源，由因到果的逻辑说明顺序。 </a:t>
            </a:r>
            <a:endParaRPr lang="zh-CN" altLang="en-US" sz="2400">
              <a:solidFill>
                <a:srgbClr val="0070C0"/>
              </a:solidFill>
              <a:latin typeface="楷体" panose="02010609060101010101" pitchFamily="49" charset="-122"/>
              <a:ea typeface="楷体" panose="02010609060101010101" pitchFamily="49" charset="-122"/>
              <a:cs typeface="楷体" panose="02010609060101010101" pitchFamily="49" charset="-122"/>
            </a:endParaRPr>
          </a:p>
        </p:txBody>
      </p:sp>
      <p:sp>
        <p:nvSpPr>
          <p:cNvPr id="39" name="文本框 38" title=""/>
          <p:cNvSpPr txBox="1"/>
          <p:nvPr>
            <p:custDataLst>
              <p:tags r:id="rId5"/>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strips(downLeft)">
                                      <p:cBhvr>
                                        <p:cTn id="7"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0" name="Group336" title=""/>
          <p:cNvGrpSpPr/>
          <p:nvPr>
            <p:custDataLst>
              <p:tags r:id="rId3"/>
            </p:custDataLst>
          </p:nvPr>
        </p:nvGrpSpPr>
        <p:grpSpPr>
          <a:xfrm>
            <a:off x="341946" y="1948472"/>
            <a:ext cx="8721091" cy="4310406"/>
            <a:chOff x="1662917" y="1980820"/>
            <a:chExt cx="5326937" cy="3039620"/>
          </a:xfrm>
        </p:grpSpPr>
        <p:sp>
          <p:nvSpPr>
            <p:cNvPr id="21" name="MMConnector"/>
            <p:cNvSpPr/>
            <p:nvPr>
              <p:custDataLst>
                <p:tags r:id="rId4"/>
              </p:custDataLst>
            </p:nvPr>
          </p:nvSpPr>
          <p:spPr>
            <a:xfrm>
              <a:off x="3205042" y="2845510"/>
              <a:ext cx="823045" cy="821491"/>
            </a:xfrm>
            <a:custGeom>
              <a:rect l="0" t="0" r="0" b="0"/>
              <a:pathLst>
                <a:path w="823045" h="821491">
                  <a:moveTo>
                    <a:pt x="-184818" y="208197"/>
                  </a:moveTo>
                  <a:cubicBezTo>
                    <a:pt x="-201488" y="233254"/>
                    <a:pt x="-195527" y="260686"/>
                    <a:pt x="-176049" y="272899"/>
                  </a:cubicBezTo>
                  <a:cubicBezTo>
                    <a:pt x="-156571" y="285111"/>
                    <a:pt x="-128915" y="278739"/>
                    <a:pt x="-113989" y="252606"/>
                  </a:cubicBezTo>
                  <a:cubicBezTo>
                    <a:pt x="-105020" y="236904"/>
                    <a:pt x="-96051" y="221202"/>
                    <a:pt x="-87329" y="205435"/>
                  </a:cubicBezTo>
                  <a:cubicBezTo>
                    <a:pt x="-78607" y="189667"/>
                    <a:pt x="-70131" y="173835"/>
                    <a:pt x="-61769" y="157984"/>
                  </a:cubicBezTo>
                  <a:cubicBezTo>
                    <a:pt x="-53407" y="142134"/>
                    <a:pt x="-45160" y="126265"/>
                    <a:pt x="-37002" y="110390"/>
                  </a:cubicBezTo>
                  <a:cubicBezTo>
                    <a:pt x="-28845" y="94515"/>
                    <a:pt x="-20776" y="78635"/>
                    <a:pt x="-12748" y="62768"/>
                  </a:cubicBezTo>
                  <a:cubicBezTo>
                    <a:pt x="-4720" y="46901"/>
                    <a:pt x="3268" y="31047"/>
                    <a:pt x="11256" y="15224"/>
                  </a:cubicBezTo>
                  <a:cubicBezTo>
                    <a:pt x="19244" y="-600"/>
                    <a:pt x="27232" y="-16393"/>
                    <a:pt x="35262" y="-32138"/>
                  </a:cubicBezTo>
                  <a:cubicBezTo>
                    <a:pt x="43291" y="-47883"/>
                    <a:pt x="51362" y="-63580"/>
                    <a:pt x="59515" y="-79210"/>
                  </a:cubicBezTo>
                  <a:cubicBezTo>
                    <a:pt x="67668" y="-94839"/>
                    <a:pt x="75902" y="-110401"/>
                    <a:pt x="84261" y="-125873"/>
                  </a:cubicBezTo>
                  <a:cubicBezTo>
                    <a:pt x="92620" y="-141346"/>
                    <a:pt x="101102" y="-156728"/>
                    <a:pt x="109752" y="-171994"/>
                  </a:cubicBezTo>
                  <a:cubicBezTo>
                    <a:pt x="118402" y="-187260"/>
                    <a:pt x="127218" y="-202410"/>
                    <a:pt x="136248" y="-217413"/>
                  </a:cubicBezTo>
                  <a:cubicBezTo>
                    <a:pt x="145277" y="-232415"/>
                    <a:pt x="154518" y="-247269"/>
                    <a:pt x="164020" y="-261936"/>
                  </a:cubicBezTo>
                  <a:cubicBezTo>
                    <a:pt x="173522" y="-276602"/>
                    <a:pt x="183284" y="-291082"/>
                    <a:pt x="193355" y="-305327"/>
                  </a:cubicBezTo>
                  <a:cubicBezTo>
                    <a:pt x="203426" y="-319571"/>
                    <a:pt x="213806" y="-333580"/>
                    <a:pt x="224546" y="-347294"/>
                  </a:cubicBezTo>
                  <a:cubicBezTo>
                    <a:pt x="235285" y="-361008"/>
                    <a:pt x="246383" y="-374427"/>
                    <a:pt x="257887" y="-387479"/>
                  </a:cubicBezTo>
                  <a:cubicBezTo>
                    <a:pt x="269392" y="-400532"/>
                    <a:pt x="281302" y="-413217"/>
                    <a:pt x="293658" y="-425451"/>
                  </a:cubicBezTo>
                  <a:cubicBezTo>
                    <a:pt x="306014" y="-437684"/>
                    <a:pt x="318815" y="-449466"/>
                    <a:pt x="332088" y="-460701"/>
                  </a:cubicBezTo>
                  <a:cubicBezTo>
                    <a:pt x="345361" y="-471936"/>
                    <a:pt x="359105" y="-482625"/>
                    <a:pt x="373322" y="-492668"/>
                  </a:cubicBezTo>
                  <a:cubicBezTo>
                    <a:pt x="387538" y="-502712"/>
                    <a:pt x="402227" y="-512111"/>
                    <a:pt x="417369" y="-520774"/>
                  </a:cubicBezTo>
                  <a:cubicBezTo>
                    <a:pt x="432511" y="-529438"/>
                    <a:pt x="448107" y="-537365"/>
                    <a:pt x="464069" y="-544495"/>
                  </a:cubicBezTo>
                  <a:cubicBezTo>
                    <a:pt x="480031" y="-551626"/>
                    <a:pt x="496358" y="-557958"/>
                    <a:pt x="513085" y="-563445"/>
                  </a:cubicBezTo>
                  <a:cubicBezTo>
                    <a:pt x="529811" y="-568931"/>
                    <a:pt x="546935" y="-573571"/>
                    <a:pt x="563941" y="-577437"/>
                  </a:cubicBezTo>
                  <a:cubicBezTo>
                    <a:pt x="580948" y="-581303"/>
                    <a:pt x="597837" y="-584395"/>
                    <a:pt x="616101" y="-586515"/>
                  </a:cubicBezTo>
                  <a:cubicBezTo>
                    <a:pt x="627285" y="-587814"/>
                    <a:pt x="638985" y="-588748"/>
                    <a:pt x="650884" y="-589541"/>
                  </a:cubicBezTo>
                  <a:cubicBezTo>
                    <a:pt x="666172" y="-590559"/>
                    <a:pt x="666165" y="-591184"/>
                    <a:pt x="650843" y="-591184"/>
                  </a:cubicBezTo>
                  <a:cubicBezTo>
                    <a:pt x="638867" y="-591201"/>
                    <a:pt x="627070" y="-591003"/>
                    <a:pt x="615739" y="-590433"/>
                  </a:cubicBezTo>
                  <a:cubicBezTo>
                    <a:pt x="597262" y="-589504"/>
                    <a:pt x="580021" y="-587588"/>
                    <a:pt x="562550" y="-584864"/>
                  </a:cubicBezTo>
                  <a:cubicBezTo>
                    <a:pt x="545079" y="-582139"/>
                    <a:pt x="527377" y="-578607"/>
                    <a:pt x="509954" y="-574174"/>
                  </a:cubicBezTo>
                  <a:cubicBezTo>
                    <a:pt x="492531" y="-569741"/>
                    <a:pt x="475388" y="-564408"/>
                    <a:pt x="458509" y="-558209"/>
                  </a:cubicBezTo>
                  <a:cubicBezTo>
                    <a:pt x="441630" y="-552010"/>
                    <a:pt x="425017" y="-544944"/>
                    <a:pt x="408779" y="-537067"/>
                  </a:cubicBezTo>
                  <a:cubicBezTo>
                    <a:pt x="392540" y="-529191"/>
                    <a:pt x="376678" y="-520503"/>
                    <a:pt x="361237" y="-511100"/>
                  </a:cubicBezTo>
                  <a:cubicBezTo>
                    <a:pt x="345796" y="-501697"/>
                    <a:pt x="330775" y="-491577"/>
                    <a:pt x="316198" y="-480851"/>
                  </a:cubicBezTo>
                  <a:cubicBezTo>
                    <a:pt x="301621" y="-470125"/>
                    <a:pt x="287488" y="-458792"/>
                    <a:pt x="273790" y="-446962"/>
                  </a:cubicBezTo>
                  <a:cubicBezTo>
                    <a:pt x="260092" y="-435132"/>
                    <a:pt x="246829" y="-422804"/>
                    <a:pt x="233973" y="-410079"/>
                  </a:cubicBezTo>
                  <a:cubicBezTo>
                    <a:pt x="221117" y="-397354"/>
                    <a:pt x="208668" y="-384231"/>
                    <a:pt x="196586" y="-370796"/>
                  </a:cubicBezTo>
                  <a:cubicBezTo>
                    <a:pt x="184504" y="-357361"/>
                    <a:pt x="172790" y="-343613"/>
                    <a:pt x="161396" y="-329623"/>
                  </a:cubicBezTo>
                  <a:cubicBezTo>
                    <a:pt x="150002" y="-315634"/>
                    <a:pt x="138930" y="-301402"/>
                    <a:pt x="128131" y="-286987"/>
                  </a:cubicBezTo>
                  <a:cubicBezTo>
                    <a:pt x="117333" y="-272571"/>
                    <a:pt x="106809" y="-257971"/>
                    <a:pt x="96512" y="-243234"/>
                  </a:cubicBezTo>
                  <a:cubicBezTo>
                    <a:pt x="86216" y="-228497"/>
                    <a:pt x="76147" y="-213623"/>
                    <a:pt x="66262" y="-198651"/>
                  </a:cubicBezTo>
                  <a:cubicBezTo>
                    <a:pt x="56377" y="-183679"/>
                    <a:pt x="46676" y="-168609"/>
                    <a:pt x="37116" y="-153474"/>
                  </a:cubicBezTo>
                  <a:cubicBezTo>
                    <a:pt x="27556" y="-138339"/>
                    <a:pt x="18137" y="-123139"/>
                    <a:pt x="8820" y="-107903"/>
                  </a:cubicBezTo>
                  <a:cubicBezTo>
                    <a:pt x="-497" y="-92667"/>
                    <a:pt x="-9713" y="-77395"/>
                    <a:pt x="-18865" y="-62113"/>
                  </a:cubicBezTo>
                  <a:cubicBezTo>
                    <a:pt x="-28018" y="-46831"/>
                    <a:pt x="-37108" y="-31540"/>
                    <a:pt x="-46172" y="-16265"/>
                  </a:cubicBezTo>
                  <a:cubicBezTo>
                    <a:pt x="-55236" y="-990"/>
                    <a:pt x="-64274" y="14269"/>
                    <a:pt x="-73323" y="29487"/>
                  </a:cubicBezTo>
                  <a:cubicBezTo>
                    <a:pt x="-82372" y="44705"/>
                    <a:pt x="-91431" y="59881"/>
                    <a:pt x="-100541" y="74986"/>
                  </a:cubicBezTo>
                  <a:cubicBezTo>
                    <a:pt x="-109651" y="90090"/>
                    <a:pt x="-118812" y="105121"/>
                    <a:pt x="-128046" y="120065"/>
                  </a:cubicBezTo>
                  <a:cubicBezTo>
                    <a:pt x="-137280" y="135009"/>
                    <a:pt x="-146588" y="149866"/>
                    <a:pt x="-156062" y="164540"/>
                  </a:cubicBezTo>
                  <a:cubicBezTo>
                    <a:pt x="-165537" y="179214"/>
                    <a:pt x="-175177" y="193705"/>
                    <a:pt x="-184818" y="208197"/>
                  </a:cubicBezTo>
                  <a:close/>
                </a:path>
              </a:pathLst>
            </a:custGeom>
            <a:solidFill>
              <a:schemeClr val="accent2">
                <a:lumMod val="60000"/>
                <a:lumOff val="40000"/>
              </a:schemeClr>
            </a:solidFill>
            <a:ln w="7600" cap="rnd">
              <a:solidFill>
                <a:srgbClr val="35D0E6"/>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MMConnector"/>
            <p:cNvSpPr/>
            <p:nvPr>
              <p:custDataLst>
                <p:tags r:id="rId5"/>
              </p:custDataLst>
            </p:nvPr>
          </p:nvSpPr>
          <p:spPr>
            <a:xfrm>
              <a:off x="3946868" y="2382480"/>
              <a:ext cx="220400" cy="256120"/>
            </a:xfrm>
            <a:custGeom>
              <a:rect l="0" t="0" r="0" b="0"/>
              <a:pathLst>
                <a:path w="220400" h="256120" fill="none">
                  <a:moveTo>
                    <a:pt x="-110200" y="-128060"/>
                  </a:moveTo>
                  <a:cubicBezTo>
                    <a:pt x="7097" y="-128060"/>
                    <a:pt x="-23906" y="128060"/>
                    <a:pt x="110200" y="128060"/>
                  </a:cubicBezTo>
                </a:path>
              </a:pathLst>
            </a:custGeom>
            <a:noFill/>
            <a:ln w="7600" cap="rnd">
              <a:solidFill>
                <a:srgbClr val="35D0E6"/>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MMConnector"/>
            <p:cNvSpPr/>
            <p:nvPr>
              <p:custDataLst>
                <p:tags r:id="rId6"/>
              </p:custDataLst>
            </p:nvPr>
          </p:nvSpPr>
          <p:spPr>
            <a:xfrm>
              <a:off x="3205042" y="3440970"/>
              <a:ext cx="478860" cy="7600"/>
            </a:xfrm>
            <a:custGeom>
              <a:rect l="0" t="0" r="0" b="0"/>
              <a:pathLst>
                <a:path w="478859" h="7600">
                  <a:moveTo>
                    <a:pt x="195190" y="-40359"/>
                  </a:moveTo>
                  <a:cubicBezTo>
                    <a:pt x="165235" y="-43268"/>
                    <a:pt x="144849" y="-22041"/>
                    <a:pt x="144624" y="948"/>
                  </a:cubicBezTo>
                  <a:cubicBezTo>
                    <a:pt x="144399" y="23937"/>
                    <a:pt x="164367" y="45562"/>
                    <a:pt x="194373" y="43237"/>
                  </a:cubicBezTo>
                  <a:cubicBezTo>
                    <a:pt x="212125" y="41861"/>
                    <a:pt x="229877" y="40485"/>
                    <a:pt x="247629" y="39105"/>
                  </a:cubicBezTo>
                  <a:cubicBezTo>
                    <a:pt x="265382" y="37724"/>
                    <a:pt x="283135" y="36339"/>
                    <a:pt x="300888" y="34949"/>
                  </a:cubicBezTo>
                  <a:cubicBezTo>
                    <a:pt x="318641" y="33558"/>
                    <a:pt x="336394" y="32162"/>
                    <a:pt x="354147" y="30759"/>
                  </a:cubicBezTo>
                  <a:cubicBezTo>
                    <a:pt x="371900" y="29356"/>
                    <a:pt x="389653" y="27946"/>
                    <a:pt x="407405" y="26527"/>
                  </a:cubicBezTo>
                  <a:cubicBezTo>
                    <a:pt x="425156" y="25108"/>
                    <a:pt x="442908" y="23680"/>
                    <a:pt x="460657" y="22242"/>
                  </a:cubicBezTo>
                  <a:cubicBezTo>
                    <a:pt x="478407" y="20804"/>
                    <a:pt x="496155" y="19355"/>
                    <a:pt x="513903" y="17894"/>
                  </a:cubicBezTo>
                  <a:cubicBezTo>
                    <a:pt x="531651" y="16433"/>
                    <a:pt x="549398" y="14960"/>
                    <a:pt x="567139" y="13474"/>
                  </a:cubicBezTo>
                  <a:cubicBezTo>
                    <a:pt x="584879" y="11988"/>
                    <a:pt x="602613" y="10489"/>
                    <a:pt x="620362" y="8971"/>
                  </a:cubicBezTo>
                  <a:cubicBezTo>
                    <a:pt x="630546" y="8100"/>
                    <a:pt x="640735" y="7222"/>
                    <a:pt x="650926" y="6342"/>
                  </a:cubicBezTo>
                  <a:cubicBezTo>
                    <a:pt x="666191" y="5023"/>
                    <a:pt x="666192" y="3718"/>
                    <a:pt x="650930" y="2373"/>
                  </a:cubicBezTo>
                  <a:cubicBezTo>
                    <a:pt x="640742" y="1475"/>
                    <a:pt x="630557" y="576"/>
                    <a:pt x="620379" y="-329"/>
                  </a:cubicBezTo>
                  <a:cubicBezTo>
                    <a:pt x="602640" y="-1907"/>
                    <a:pt x="584923" y="-3504"/>
                    <a:pt x="567203" y="-5114"/>
                  </a:cubicBezTo>
                  <a:cubicBezTo>
                    <a:pt x="549483" y="-6723"/>
                    <a:pt x="531760" y="-8346"/>
                    <a:pt x="514040" y="-9981"/>
                  </a:cubicBezTo>
                  <a:cubicBezTo>
                    <a:pt x="496320" y="-11615"/>
                    <a:pt x="478603" y="-13262"/>
                    <a:pt x="460887" y="-14920"/>
                  </a:cubicBezTo>
                  <a:cubicBezTo>
                    <a:pt x="443171" y="-16577"/>
                    <a:pt x="425456" y="-18245"/>
                    <a:pt x="407742" y="-19922"/>
                  </a:cubicBezTo>
                  <a:cubicBezTo>
                    <a:pt x="390028" y="-21598"/>
                    <a:pt x="372315" y="-23284"/>
                    <a:pt x="354602" y="-24976"/>
                  </a:cubicBezTo>
                  <a:cubicBezTo>
                    <a:pt x="336890" y="-26669"/>
                    <a:pt x="319177" y="-28369"/>
                    <a:pt x="301465" y="-30074"/>
                  </a:cubicBezTo>
                  <a:cubicBezTo>
                    <a:pt x="283753" y="-31779"/>
                    <a:pt x="266041" y="-33489"/>
                    <a:pt x="248329" y="-35205"/>
                  </a:cubicBezTo>
                  <a:cubicBezTo>
                    <a:pt x="230616" y="-36920"/>
                    <a:pt x="212903" y="-38640"/>
                    <a:pt x="195190" y="-40359"/>
                  </a:cubicBezTo>
                  <a:close/>
                </a:path>
              </a:pathLst>
            </a:custGeom>
            <a:solidFill>
              <a:srgbClr val="F68AC8"/>
            </a:solidFill>
            <a:ln w="7600" cap="rnd">
              <a:solidFill>
                <a:srgbClr val="F68AC8"/>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MMConnector"/>
            <p:cNvSpPr/>
            <p:nvPr>
              <p:custDataLst>
                <p:tags r:id="rId7"/>
              </p:custDataLst>
            </p:nvPr>
          </p:nvSpPr>
          <p:spPr>
            <a:xfrm>
              <a:off x="3990879" y="3583699"/>
              <a:ext cx="220400" cy="256120"/>
            </a:xfrm>
            <a:custGeom>
              <a:rect l="0" t="0" r="0" b="0"/>
              <a:pathLst>
                <a:path w="220400" h="256120" fill="none">
                  <a:moveTo>
                    <a:pt x="-110200" y="-128060"/>
                  </a:moveTo>
                  <a:cubicBezTo>
                    <a:pt x="7097" y="-128060"/>
                    <a:pt x="-23906" y="128060"/>
                    <a:pt x="110200" y="128060"/>
                  </a:cubicBezTo>
                </a:path>
              </a:pathLst>
            </a:custGeom>
            <a:noFill/>
            <a:ln w="7600" cap="rnd">
              <a:solidFill>
                <a:srgbClr val="F68AC8"/>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MMConnector"/>
            <p:cNvSpPr/>
            <p:nvPr>
              <p:custDataLst>
                <p:tags r:id="rId8"/>
              </p:custDataLst>
            </p:nvPr>
          </p:nvSpPr>
          <p:spPr>
            <a:xfrm>
              <a:off x="3205042" y="4036430"/>
              <a:ext cx="829088" cy="842918"/>
            </a:xfrm>
            <a:custGeom>
              <a:rect l="0" t="0" r="0" b="0"/>
              <a:pathLst>
                <a:path w="829088" h="842918">
                  <a:moveTo>
                    <a:pt x="-119962" y="-265182"/>
                  </a:moveTo>
                  <a:cubicBezTo>
                    <a:pt x="-134814" y="-291358"/>
                    <a:pt x="-162443" y="-297820"/>
                    <a:pt x="-181959" y="-285669"/>
                  </a:cubicBezTo>
                  <a:cubicBezTo>
                    <a:pt x="-201475" y="-273517"/>
                    <a:pt x="-207500" y="-246118"/>
                    <a:pt x="-190930" y="-220994"/>
                  </a:cubicBezTo>
                  <a:cubicBezTo>
                    <a:pt x="-181356" y="-206478"/>
                    <a:pt x="-171782" y="-191961"/>
                    <a:pt x="-162385" y="-177255"/>
                  </a:cubicBezTo>
                  <a:cubicBezTo>
                    <a:pt x="-152987" y="-162549"/>
                    <a:pt x="-143767" y="-147655"/>
                    <a:pt x="-134627" y="-132669"/>
                  </a:cubicBezTo>
                  <a:cubicBezTo>
                    <a:pt x="-125487" y="-117683"/>
                    <a:pt x="-116428" y="-102606"/>
                    <a:pt x="-107428" y="-87451"/>
                  </a:cubicBezTo>
                  <a:cubicBezTo>
                    <a:pt x="-98429" y="-72296"/>
                    <a:pt x="-89489" y="-57064"/>
                    <a:pt x="-80568" y="-41787"/>
                  </a:cubicBezTo>
                  <a:cubicBezTo>
                    <a:pt x="-71647" y="-26509"/>
                    <a:pt x="-62745" y="-11186"/>
                    <a:pt x="-53827" y="4159"/>
                  </a:cubicBezTo>
                  <a:cubicBezTo>
                    <a:pt x="-44908" y="19505"/>
                    <a:pt x="-35974" y="34871"/>
                    <a:pt x="-26986" y="50235"/>
                  </a:cubicBezTo>
                  <a:cubicBezTo>
                    <a:pt x="-17999" y="65599"/>
                    <a:pt x="-8959" y="80959"/>
                    <a:pt x="172" y="96292"/>
                  </a:cubicBezTo>
                  <a:cubicBezTo>
                    <a:pt x="9303" y="111624"/>
                    <a:pt x="18525" y="126928"/>
                    <a:pt x="27875" y="142177"/>
                  </a:cubicBezTo>
                  <a:cubicBezTo>
                    <a:pt x="37226" y="157425"/>
                    <a:pt x="46707" y="172618"/>
                    <a:pt x="56357" y="187725"/>
                  </a:cubicBezTo>
                  <a:cubicBezTo>
                    <a:pt x="66008" y="202832"/>
                    <a:pt x="75829" y="217853"/>
                    <a:pt x="85864" y="232751"/>
                  </a:cubicBezTo>
                  <a:cubicBezTo>
                    <a:pt x="95899" y="247650"/>
                    <a:pt x="106148" y="262426"/>
                    <a:pt x="116655" y="277037"/>
                  </a:cubicBezTo>
                  <a:cubicBezTo>
                    <a:pt x="127163" y="291647"/>
                    <a:pt x="137930" y="306093"/>
                    <a:pt x="149002" y="320319"/>
                  </a:cubicBezTo>
                  <a:cubicBezTo>
                    <a:pt x="160075" y="334546"/>
                    <a:pt x="171454" y="348554"/>
                    <a:pt x="183185" y="362279"/>
                  </a:cubicBezTo>
                  <a:cubicBezTo>
                    <a:pt x="194917" y="376004"/>
                    <a:pt x="207001" y="389445"/>
                    <a:pt x="219482" y="402524"/>
                  </a:cubicBezTo>
                  <a:cubicBezTo>
                    <a:pt x="231962" y="415602"/>
                    <a:pt x="244839" y="428318"/>
                    <a:pt x="258145" y="440577"/>
                  </a:cubicBezTo>
                  <a:cubicBezTo>
                    <a:pt x="271451" y="452835"/>
                    <a:pt x="285187" y="464636"/>
                    <a:pt x="299371" y="475874"/>
                  </a:cubicBezTo>
                  <a:cubicBezTo>
                    <a:pt x="313556" y="487111"/>
                    <a:pt x="328188" y="497785"/>
                    <a:pt x="343256" y="507783"/>
                  </a:cubicBezTo>
                  <a:cubicBezTo>
                    <a:pt x="358324" y="517781"/>
                    <a:pt x="373828" y="527104"/>
                    <a:pt x="389741" y="535648"/>
                  </a:cubicBezTo>
                  <a:cubicBezTo>
                    <a:pt x="405654" y="544192"/>
                    <a:pt x="421975" y="551958"/>
                    <a:pt x="438586" y="558871"/>
                  </a:cubicBezTo>
                  <a:cubicBezTo>
                    <a:pt x="455196" y="565784"/>
                    <a:pt x="472095" y="571844"/>
                    <a:pt x="489370" y="577011"/>
                  </a:cubicBezTo>
                  <a:cubicBezTo>
                    <a:pt x="506645" y="582179"/>
                    <a:pt x="524294" y="586453"/>
                    <a:pt x="541551" y="589866"/>
                  </a:cubicBezTo>
                  <a:cubicBezTo>
                    <a:pt x="558808" y="593279"/>
                    <a:pt x="575671" y="595830"/>
                    <a:pt x="594554" y="597495"/>
                  </a:cubicBezTo>
                  <a:cubicBezTo>
                    <a:pt x="613436" y="599160"/>
                    <a:pt x="634337" y="599939"/>
                    <a:pt x="647855" y="600181"/>
                  </a:cubicBezTo>
                  <a:cubicBezTo>
                    <a:pt x="656114" y="600328"/>
                    <a:pt x="661617" y="600275"/>
                    <a:pt x="666048" y="600144"/>
                  </a:cubicBezTo>
                  <a:cubicBezTo>
                    <a:pt x="671153" y="599993"/>
                    <a:pt x="671148" y="599826"/>
                    <a:pt x="666044" y="599635"/>
                  </a:cubicBezTo>
                  <a:cubicBezTo>
                    <a:pt x="661615" y="599470"/>
                    <a:pt x="656128" y="599156"/>
                    <a:pt x="647924" y="598458"/>
                  </a:cubicBezTo>
                  <a:cubicBezTo>
                    <a:pt x="634500" y="597318"/>
                    <a:pt x="613799" y="595152"/>
                    <a:pt x="595232" y="592255"/>
                  </a:cubicBezTo>
                  <a:cubicBezTo>
                    <a:pt x="576664" y="589358"/>
                    <a:pt x="560230" y="585729"/>
                    <a:pt x="543521" y="581245"/>
                  </a:cubicBezTo>
                  <a:cubicBezTo>
                    <a:pt x="526812" y="576761"/>
                    <a:pt x="509829" y="571421"/>
                    <a:pt x="493332" y="565258"/>
                  </a:cubicBezTo>
                  <a:cubicBezTo>
                    <a:pt x="476835" y="559095"/>
                    <a:pt x="460824" y="552109"/>
                    <a:pt x="445194" y="544340"/>
                  </a:cubicBezTo>
                  <a:cubicBezTo>
                    <a:pt x="429564" y="536571"/>
                    <a:pt x="414314" y="528018"/>
                    <a:pt x="399539" y="518762"/>
                  </a:cubicBezTo>
                  <a:cubicBezTo>
                    <a:pt x="384764" y="509506"/>
                    <a:pt x="370464" y="499546"/>
                    <a:pt x="356641" y="488978"/>
                  </a:cubicBezTo>
                  <a:cubicBezTo>
                    <a:pt x="342818" y="478409"/>
                    <a:pt x="329471" y="467232"/>
                    <a:pt x="316592" y="455545"/>
                  </a:cubicBezTo>
                  <a:cubicBezTo>
                    <a:pt x="303714" y="443858"/>
                    <a:pt x="291303" y="431661"/>
                    <a:pt x="279326" y="419047"/>
                  </a:cubicBezTo>
                  <a:cubicBezTo>
                    <a:pt x="267350" y="406432"/>
                    <a:pt x="255809" y="393400"/>
                    <a:pt x="244659" y="380030"/>
                  </a:cubicBezTo>
                  <a:cubicBezTo>
                    <a:pt x="233510" y="366660"/>
                    <a:pt x="222752" y="352952"/>
                    <a:pt x="212337" y="338975"/>
                  </a:cubicBezTo>
                  <a:cubicBezTo>
                    <a:pt x="201923" y="324997"/>
                    <a:pt x="191851" y="310749"/>
                    <a:pt x="182073" y="296285"/>
                  </a:cubicBezTo>
                  <a:cubicBezTo>
                    <a:pt x="172295" y="281821"/>
                    <a:pt x="162811" y="267142"/>
                    <a:pt x="153571" y="252292"/>
                  </a:cubicBezTo>
                  <a:cubicBezTo>
                    <a:pt x="144332" y="237442"/>
                    <a:pt x="135337" y="222421"/>
                    <a:pt x="126541" y="207265"/>
                  </a:cubicBezTo>
                  <a:cubicBezTo>
                    <a:pt x="117745" y="192109"/>
                    <a:pt x="109147" y="176817"/>
                    <a:pt x="100704" y="161420"/>
                  </a:cubicBezTo>
                  <a:cubicBezTo>
                    <a:pt x="92261" y="146023"/>
                    <a:pt x="83972" y="130520"/>
                    <a:pt x="75795" y="114936"/>
                  </a:cubicBezTo>
                  <a:cubicBezTo>
                    <a:pt x="67618" y="99352"/>
                    <a:pt x="59554" y="83686"/>
                    <a:pt x="51560" y="67959"/>
                  </a:cubicBezTo>
                  <a:cubicBezTo>
                    <a:pt x="43567" y="52233"/>
                    <a:pt x="35645" y="36446"/>
                    <a:pt x="27755" y="20616"/>
                  </a:cubicBezTo>
                  <a:cubicBezTo>
                    <a:pt x="19865" y="4786"/>
                    <a:pt x="12006" y="-11086"/>
                    <a:pt x="4138" y="-26983"/>
                  </a:cubicBezTo>
                  <a:cubicBezTo>
                    <a:pt x="-3730" y="-42881"/>
                    <a:pt x="-11607" y="-58804"/>
                    <a:pt x="-19533" y="-74736"/>
                  </a:cubicBezTo>
                  <a:cubicBezTo>
                    <a:pt x="-27459" y="-90669"/>
                    <a:pt x="-35434" y="-106611"/>
                    <a:pt x="-43507" y="-122543"/>
                  </a:cubicBezTo>
                  <a:cubicBezTo>
                    <a:pt x="-51580" y="-138475"/>
                    <a:pt x="-59751" y="-154398"/>
                    <a:pt x="-68045" y="-170299"/>
                  </a:cubicBezTo>
                  <a:cubicBezTo>
                    <a:pt x="-76338" y="-186201"/>
                    <a:pt x="-84754" y="-202081"/>
                    <a:pt x="-93427" y="-217891"/>
                  </a:cubicBezTo>
                  <a:cubicBezTo>
                    <a:pt x="-102100" y="-233701"/>
                    <a:pt x="-111031" y="-249441"/>
                    <a:pt x="-119962" y="-265182"/>
                  </a:cubicBezTo>
                  <a:close/>
                </a:path>
              </a:pathLst>
            </a:custGeom>
            <a:solidFill>
              <a:schemeClr val="accent4">
                <a:lumMod val="40000"/>
                <a:lumOff val="60000"/>
              </a:schemeClr>
            </a:solidFill>
            <a:ln w="7600" cap="rnd">
              <a:solidFill>
                <a:srgbClr val="A284DC"/>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MMConnector"/>
            <p:cNvSpPr/>
            <p:nvPr>
              <p:custDataLst>
                <p:tags r:id="rId9"/>
              </p:custDataLst>
            </p:nvPr>
          </p:nvSpPr>
          <p:spPr>
            <a:xfrm>
              <a:off x="3990827" y="4764320"/>
              <a:ext cx="220400" cy="256120"/>
            </a:xfrm>
            <a:custGeom>
              <a:rect l="0" t="0" r="0" b="0"/>
              <a:pathLst>
                <a:path w="220400" h="256120" fill="none">
                  <a:moveTo>
                    <a:pt x="-110200" y="-128060"/>
                  </a:moveTo>
                  <a:cubicBezTo>
                    <a:pt x="7097" y="-128060"/>
                    <a:pt x="-23906" y="128060"/>
                    <a:pt x="110200" y="128060"/>
                  </a:cubicBezTo>
                </a:path>
              </a:pathLst>
            </a:custGeom>
            <a:noFill/>
            <a:ln w="7600" cap="rnd">
              <a:solidFill>
                <a:srgbClr val="A284DC"/>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MainIdea"/>
            <p:cNvSpPr/>
            <p:nvPr>
              <p:custDataLst>
                <p:tags r:id="rId10"/>
              </p:custDataLst>
            </p:nvPr>
          </p:nvSpPr>
          <p:spPr>
            <a:xfrm>
              <a:off x="1662917" y="2877925"/>
              <a:ext cx="1736966" cy="1117351"/>
            </a:xfrm>
            <a:custGeom>
              <a:gdLst>
                <a:gd name="rtl" fmla="*/ 191200 w 1736966"/>
                <a:gd name="rtt" fmla="*/ 447125 h 1117351"/>
                <a:gd name="rtr" fmla="*/ 1430000 w 1736966"/>
                <a:gd name="rtb" fmla="*/ 637125 h 1117351"/>
              </a:gdLst>
              <a:rect l="rtl" t="rtt" r="rtr" b="rtb"/>
              <a:pathLst>
                <a:path w="1736966" h="1117351">
                  <a:moveTo>
                    <a:pt x="259419" y="273359"/>
                  </a:moveTo>
                  <a:cubicBezTo>
                    <a:pt x="226048" y="166929"/>
                    <a:pt x="321147" y="90090"/>
                    <a:pt x="402119" y="139035"/>
                  </a:cubicBezTo>
                  <a:cubicBezTo>
                    <a:pt x="421283" y="146113"/>
                    <a:pt x="432354" y="142288"/>
                    <a:pt x="440756" y="123667"/>
                  </a:cubicBezTo>
                  <a:cubicBezTo>
                    <a:pt x="498788" y="-49311"/>
                    <a:pt x="667733" y="24268"/>
                    <a:pt x="729981" y="85587"/>
                  </a:cubicBezTo>
                  <a:cubicBezTo>
                    <a:pt x="744534" y="99923"/>
                    <a:pt x="757166" y="103154"/>
                    <a:pt x="776387" y="96234"/>
                  </a:cubicBezTo>
                  <a:cubicBezTo>
                    <a:pt x="809278" y="73814"/>
                    <a:pt x="858100" y="90522"/>
                    <a:pt x="887271" y="108283"/>
                  </a:cubicBezTo>
                  <a:cubicBezTo>
                    <a:pt x="904720" y="118907"/>
                    <a:pt x="915418" y="117001"/>
                    <a:pt x="925348" y="99148"/>
                  </a:cubicBezTo>
                  <a:cubicBezTo>
                    <a:pt x="1014604" y="-100237"/>
                    <a:pt x="1200642" y="26189"/>
                    <a:pt x="1241963" y="133267"/>
                  </a:cubicBezTo>
                  <a:cubicBezTo>
                    <a:pt x="1249318" y="152326"/>
                    <a:pt x="1258759" y="158302"/>
                    <a:pt x="1278776" y="154221"/>
                  </a:cubicBezTo>
                  <a:cubicBezTo>
                    <a:pt x="1356521" y="123576"/>
                    <a:pt x="1397700" y="192958"/>
                    <a:pt x="1413312" y="242046"/>
                  </a:cubicBezTo>
                  <a:cubicBezTo>
                    <a:pt x="1419504" y="261513"/>
                    <a:pt x="1429666" y="266659"/>
                    <a:pt x="1449845" y="263474"/>
                  </a:cubicBezTo>
                  <a:cubicBezTo>
                    <a:pt x="1500512" y="241167"/>
                    <a:pt x="1529894" y="290801"/>
                    <a:pt x="1536622" y="337330"/>
                  </a:cubicBezTo>
                  <a:cubicBezTo>
                    <a:pt x="1539545" y="357548"/>
                    <a:pt x="1548086" y="367202"/>
                    <a:pt x="1568301" y="370145"/>
                  </a:cubicBezTo>
                  <a:cubicBezTo>
                    <a:pt x="1696668" y="388829"/>
                    <a:pt x="1736966" y="504908"/>
                    <a:pt x="1736966" y="568815"/>
                  </a:cubicBezTo>
                  <a:cubicBezTo>
                    <a:pt x="1736966" y="693624"/>
                    <a:pt x="1605421" y="802750"/>
                    <a:pt x="1480574" y="751002"/>
                  </a:cubicBezTo>
                  <a:cubicBezTo>
                    <a:pt x="1461702" y="743179"/>
                    <a:pt x="1455751" y="746947"/>
                    <a:pt x="1456860" y="767346"/>
                  </a:cubicBezTo>
                  <a:cubicBezTo>
                    <a:pt x="1486975" y="944626"/>
                    <a:pt x="1284228" y="973632"/>
                    <a:pt x="1173235" y="906579"/>
                  </a:cubicBezTo>
                  <a:cubicBezTo>
                    <a:pt x="1155750" y="896016"/>
                    <a:pt x="1147189" y="898698"/>
                    <a:pt x="1141530" y="918328"/>
                  </a:cubicBezTo>
                  <a:cubicBezTo>
                    <a:pt x="1092439" y="1176539"/>
                    <a:pt x="733562" y="1170659"/>
                    <a:pt x="626688" y="992768"/>
                  </a:cubicBezTo>
                  <a:cubicBezTo>
                    <a:pt x="616167" y="975257"/>
                    <a:pt x="610379" y="976181"/>
                    <a:pt x="595906" y="990599"/>
                  </a:cubicBezTo>
                  <a:cubicBezTo>
                    <a:pt x="580114" y="1042622"/>
                    <a:pt x="428842" y="1042910"/>
                    <a:pt x="383799" y="982647"/>
                  </a:cubicBezTo>
                  <a:cubicBezTo>
                    <a:pt x="371569" y="966284"/>
                    <a:pt x="366785" y="963814"/>
                    <a:pt x="351904" y="977810"/>
                  </a:cubicBezTo>
                  <a:cubicBezTo>
                    <a:pt x="310066" y="1017158"/>
                    <a:pt x="251992" y="1026440"/>
                    <a:pt x="190620" y="993433"/>
                  </a:cubicBezTo>
                  <a:cubicBezTo>
                    <a:pt x="125442" y="958379"/>
                    <a:pt x="101896" y="852377"/>
                    <a:pt x="152115" y="770211"/>
                  </a:cubicBezTo>
                  <a:cubicBezTo>
                    <a:pt x="162769" y="752781"/>
                    <a:pt x="160172" y="743442"/>
                    <a:pt x="141649" y="734826"/>
                  </a:cubicBezTo>
                  <a:cubicBezTo>
                    <a:pt x="68485" y="714911"/>
                    <a:pt x="-9675" y="606965"/>
                    <a:pt x="972" y="490207"/>
                  </a:cubicBezTo>
                  <a:cubicBezTo>
                    <a:pt x="2827" y="469862"/>
                    <a:pt x="7000" y="450144"/>
                    <a:pt x="14433" y="431115"/>
                  </a:cubicBezTo>
                  <a:cubicBezTo>
                    <a:pt x="34487" y="328988"/>
                    <a:pt x="173344" y="302348"/>
                    <a:pt x="240624" y="300332"/>
                  </a:cubicBezTo>
                  <a:cubicBezTo>
                    <a:pt x="261043" y="299720"/>
                    <a:pt x="265531" y="292853"/>
                    <a:pt x="259419" y="273359"/>
                  </a:cubicBezTo>
                  <a:close/>
                </a:path>
              </a:pathLst>
            </a:custGeom>
            <a:solidFill>
              <a:srgbClr val="F1AF43"/>
            </a:solidFill>
            <a:ln w="22800" cap="flat">
              <a:solidFill>
                <a:srgbClr val="F1AF43"/>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2400" b="1">
                  <a:solidFill>
                    <a:schemeClr val="tx1">
                      <a:lumMod val="95000"/>
                      <a:lumOff val="5000"/>
                    </a:schemeClr>
                  </a:solidFill>
                  <a:latin typeface="楷体" panose="02010609060101010101" pitchFamily="49" charset="-122"/>
                  <a:ea typeface="楷体" panose="02010609060101010101" pitchFamily="49" charset="-122"/>
                </a:rPr>
                <a:t>《被压扁的沙子》</a:t>
              </a:r>
              <a:endParaRPr sz="2400" b="1">
                <a:solidFill>
                  <a:schemeClr val="tx1">
                    <a:lumMod val="95000"/>
                    <a:lumOff val="5000"/>
                  </a:schemeClr>
                </a:solidFill>
                <a:latin typeface="楷体" panose="02010609060101010101" pitchFamily="49" charset="-122"/>
                <a:ea typeface="楷体" panose="02010609060101010101" pitchFamily="49" charset="-122"/>
              </a:endParaRPr>
            </a:p>
          </p:txBody>
        </p:sp>
        <p:sp>
          <p:nvSpPr>
            <p:cNvPr id="31" name="MainTopic"/>
            <p:cNvSpPr/>
            <p:nvPr>
              <p:custDataLst>
                <p:tags r:id="rId11"/>
              </p:custDataLst>
            </p:nvPr>
          </p:nvSpPr>
          <p:spPr>
            <a:xfrm>
              <a:off x="3878682" y="1980820"/>
              <a:ext cx="1842317" cy="273600"/>
            </a:xfrm>
            <a:custGeom>
              <a:gdLst>
                <a:gd name="rtl" fmla="*/ 77900 w 1436400"/>
                <a:gd name="rtt" fmla="*/ 45600 h 273600"/>
                <a:gd name="rtr" fmla="*/ 1316700 w 1436400"/>
                <a:gd name="rtb" fmla="*/ 205200 h 273600"/>
              </a:gdLst>
              <a:rect l="rtl" t="rtt" r="rtr" b="rtb"/>
              <a:pathLst>
                <a:path w="1436400" h="273600" stroke="0">
                  <a:moveTo>
                    <a:pt x="0" y="0"/>
                  </a:moveTo>
                  <a:lnTo>
                    <a:pt x="1436400" y="0"/>
                  </a:lnTo>
                  <a:lnTo>
                    <a:pt x="1436400" y="273600"/>
                  </a:lnTo>
                  <a:lnTo>
                    <a:pt x="0" y="273600"/>
                  </a:lnTo>
                  <a:lnTo>
                    <a:pt x="0" y="0"/>
                  </a:lnTo>
                  <a:close/>
                </a:path>
                <a:path w="1436400" h="273600" fill="none">
                  <a:moveTo>
                    <a:pt x="0" y="273600"/>
                  </a:moveTo>
                  <a:lnTo>
                    <a:pt x="1436400" y="273600"/>
                  </a:lnTo>
                </a:path>
              </a:pathLst>
            </a:custGeom>
            <a:solidFill>
              <a:srgbClr val="CEEEF5"/>
            </a:solidFill>
            <a:ln w="22800" cap="flat">
              <a:solidFill>
                <a:srgbClr val="35D0E6"/>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2400" b="1" err="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第1自然段：引出话题</a:t>
              </a:r>
              <a:endParaRPr sz="2400" b="1" err="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71682" name="SubTopic"/>
            <p:cNvSpPr/>
            <p:nvPr>
              <p:custDataLst>
                <p:tags r:id="rId12"/>
              </p:custDataLst>
            </p:nvPr>
          </p:nvSpPr>
          <p:spPr>
            <a:xfrm>
              <a:off x="4073746" y="2263322"/>
              <a:ext cx="2105502" cy="250800"/>
            </a:xfrm>
            <a:custGeom>
              <a:gdLst>
                <a:gd name="rtl" fmla="*/ 60800 w 1231200"/>
                <a:gd name="rtt" fmla="*/ 25460 h 155800"/>
                <a:gd name="rtr" fmla="*/ 1231200 w 1231200"/>
                <a:gd name="rtb" fmla="*/ 139460 h 155800"/>
              </a:gdLst>
              <a:rect l="rtl" t="rtt" r="rtr" b="rtb"/>
              <a:pathLst>
                <a:path w="1231200" h="155800" stroke="0">
                  <a:moveTo>
                    <a:pt x="0" y="0"/>
                  </a:moveTo>
                  <a:lnTo>
                    <a:pt x="1231200" y="0"/>
                  </a:lnTo>
                  <a:lnTo>
                    <a:pt x="1231200" y="155800"/>
                  </a:lnTo>
                  <a:lnTo>
                    <a:pt x="0" y="155800"/>
                  </a:lnTo>
                  <a:lnTo>
                    <a:pt x="0" y="0"/>
                  </a:lnTo>
                  <a:close/>
                </a:path>
                <a:path w="1231200" h="155800" fill="none">
                  <a:moveTo>
                    <a:pt x="0" y="155800"/>
                  </a:moveTo>
                  <a:lnTo>
                    <a:pt x="1231200" y="155800"/>
                  </a:lnTo>
                </a:path>
              </a:pathLst>
            </a:custGeom>
            <a:noFill/>
            <a:ln w="7600" cap="flat">
              <a:solidFill>
                <a:srgbClr val="35D0E6"/>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400" b="1" err="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6500万年前恐龙灭绝的原因</a:t>
              </a:r>
              <a:endParaRPr sz="2400" b="1" err="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71683" name="MainTopic"/>
            <p:cNvSpPr/>
            <p:nvPr>
              <p:custDataLst>
                <p:tags r:id="rId13"/>
              </p:custDataLst>
            </p:nvPr>
          </p:nvSpPr>
          <p:spPr>
            <a:xfrm>
              <a:off x="3878682" y="3194540"/>
              <a:ext cx="2300458" cy="250800"/>
            </a:xfrm>
            <a:custGeom>
              <a:gdLst>
                <a:gd name="rtl" fmla="*/ 55100 w 1793600"/>
                <a:gd name="rtt" fmla="*/ 57760 h 250800"/>
                <a:gd name="rtr" fmla="*/ 1673900 w 1793600"/>
                <a:gd name="rtb" fmla="*/ 194560 h 250800"/>
              </a:gdLst>
              <a:rect l="rtl" t="rtt" r="rtr" b="rtb"/>
              <a:pathLst>
                <a:path w="1793600" h="250800" stroke="0">
                  <a:moveTo>
                    <a:pt x="0" y="0"/>
                  </a:moveTo>
                  <a:lnTo>
                    <a:pt x="1793600" y="0"/>
                  </a:lnTo>
                  <a:lnTo>
                    <a:pt x="1793600" y="250800"/>
                  </a:lnTo>
                  <a:lnTo>
                    <a:pt x="0" y="250800"/>
                  </a:lnTo>
                  <a:lnTo>
                    <a:pt x="0" y="0"/>
                  </a:lnTo>
                  <a:close/>
                </a:path>
                <a:path w="1793600" h="250800" fill="none">
                  <a:moveTo>
                    <a:pt x="0" y="250800"/>
                  </a:moveTo>
                  <a:lnTo>
                    <a:pt x="1793600" y="250800"/>
                  </a:lnTo>
                </a:path>
              </a:pathLst>
            </a:custGeom>
            <a:solidFill>
              <a:srgbClr val="FBDAEB"/>
            </a:solidFill>
            <a:ln w="22800" cap="flat">
              <a:solidFill>
                <a:srgbClr val="F68AC8"/>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第2-6自然段：概述研究现状</a:t>
              </a:r>
              <a:endPar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71684" name="SubTopic"/>
            <p:cNvSpPr/>
            <p:nvPr>
              <p:custDataLst>
                <p:tags r:id="rId14"/>
              </p:custDataLst>
            </p:nvPr>
          </p:nvSpPr>
          <p:spPr>
            <a:xfrm>
              <a:off x="4078928" y="3482262"/>
              <a:ext cx="2910926" cy="250763"/>
            </a:xfrm>
            <a:custGeom>
              <a:gdLst>
                <a:gd name="rtl" fmla="*/ 60800 w 2500400"/>
                <a:gd name="rtt" fmla="*/ 25460 h 155800"/>
                <a:gd name="rtr" fmla="*/ 2500400 w 2500400"/>
                <a:gd name="rtb" fmla="*/ 139460 h 155800"/>
              </a:gdLst>
              <a:rect l="rtl" t="rtt" r="rtr" b="rtb"/>
              <a:pathLst>
                <a:path w="2500400" h="155800" stroke="0">
                  <a:moveTo>
                    <a:pt x="0" y="0"/>
                  </a:moveTo>
                  <a:lnTo>
                    <a:pt x="2500400" y="0"/>
                  </a:lnTo>
                  <a:lnTo>
                    <a:pt x="2500400" y="155800"/>
                  </a:lnTo>
                  <a:lnTo>
                    <a:pt x="0" y="155800"/>
                  </a:lnTo>
                  <a:lnTo>
                    <a:pt x="0" y="0"/>
                  </a:lnTo>
                  <a:close/>
                </a:path>
                <a:path w="2500400" h="155800" fill="none">
                  <a:moveTo>
                    <a:pt x="0" y="155800"/>
                  </a:moveTo>
                  <a:lnTo>
                    <a:pt x="2500400" y="155800"/>
                  </a:lnTo>
                </a:path>
              </a:pathLst>
            </a:custGeom>
            <a:noFill/>
            <a:ln w="7600" cap="flat">
              <a:solidFill>
                <a:srgbClr val="F68AC8"/>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err="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                  </a:t>
              </a:r>
              <a:r>
                <a:rPr sz="2400" b="1" err="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目前存在两种对立的理论——“撞击说”和“火山说”。</a:t>
              </a:r>
              <a:endPar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71685" name="MainTopic"/>
            <p:cNvSpPr/>
            <p:nvPr>
              <p:custDataLst>
                <p:tags r:id="rId15"/>
              </p:custDataLst>
            </p:nvPr>
          </p:nvSpPr>
          <p:spPr>
            <a:xfrm>
              <a:off x="3878683" y="4385460"/>
              <a:ext cx="2066514" cy="250800"/>
            </a:xfrm>
            <a:custGeom>
              <a:gdLst>
                <a:gd name="rtl" fmla="*/ 55100 w 1611200"/>
                <a:gd name="rtt" fmla="*/ 57760 h 250800"/>
                <a:gd name="rtr" fmla="*/ 1491500 w 1611200"/>
                <a:gd name="rtb" fmla="*/ 194560 h 250800"/>
              </a:gdLst>
              <a:rect l="rtl" t="rtt" r="rtr" b="rtb"/>
              <a:pathLst>
                <a:path w="1611200" h="250800" stroke="0">
                  <a:moveTo>
                    <a:pt x="0" y="0"/>
                  </a:moveTo>
                  <a:lnTo>
                    <a:pt x="1611200" y="0"/>
                  </a:lnTo>
                  <a:lnTo>
                    <a:pt x="1611200" y="250800"/>
                  </a:lnTo>
                  <a:lnTo>
                    <a:pt x="0" y="250800"/>
                  </a:lnTo>
                  <a:lnTo>
                    <a:pt x="0" y="0"/>
                  </a:lnTo>
                  <a:close/>
                </a:path>
                <a:path w="1611200" h="250800" fill="none">
                  <a:moveTo>
                    <a:pt x="0" y="250800"/>
                  </a:moveTo>
                  <a:lnTo>
                    <a:pt x="1611200" y="250800"/>
                  </a:lnTo>
                </a:path>
              </a:pathLst>
            </a:custGeom>
            <a:solidFill>
              <a:srgbClr val="E0D9F2"/>
            </a:solidFill>
            <a:ln w="22800" cap="flat">
              <a:solidFill>
                <a:srgbClr val="A284DC"/>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第7-17自然段：具体说明</a:t>
              </a:r>
              <a:endPar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71686" name="SubTopic"/>
            <p:cNvSpPr/>
            <p:nvPr>
              <p:custDataLst>
                <p:tags r:id="rId16"/>
              </p:custDataLst>
            </p:nvPr>
          </p:nvSpPr>
          <p:spPr>
            <a:xfrm>
              <a:off x="4078541" y="4644725"/>
              <a:ext cx="2829087" cy="250763"/>
            </a:xfrm>
            <a:custGeom>
              <a:gdLst>
                <a:gd name="rtl" fmla="*/ 60800 w 1413600"/>
                <a:gd name="rtt" fmla="*/ 25460 h 155800"/>
                <a:gd name="rtr" fmla="*/ 1413600 w 1413600"/>
                <a:gd name="rtb" fmla="*/ 139460 h 155800"/>
              </a:gdLst>
              <a:rect l="rtl" t="rtt" r="rtr" b="rtb"/>
              <a:pathLst>
                <a:path w="1413600" h="155800" stroke="0">
                  <a:moveTo>
                    <a:pt x="0" y="0"/>
                  </a:moveTo>
                  <a:lnTo>
                    <a:pt x="1413600" y="0"/>
                  </a:lnTo>
                  <a:lnTo>
                    <a:pt x="1413600" y="155800"/>
                  </a:lnTo>
                  <a:lnTo>
                    <a:pt x="0" y="155800"/>
                  </a:lnTo>
                  <a:lnTo>
                    <a:pt x="0" y="0"/>
                  </a:lnTo>
                  <a:close/>
                </a:path>
                <a:path w="1413600" h="155800" fill="none">
                  <a:moveTo>
                    <a:pt x="0" y="155800"/>
                  </a:moveTo>
                  <a:lnTo>
                    <a:pt x="1413600" y="155800"/>
                  </a:lnTo>
                </a:path>
              </a:pathLst>
            </a:custGeom>
            <a:noFill/>
            <a:ln w="7600" cap="flat">
              <a:solidFill>
                <a:srgbClr val="A284DC"/>
              </a:solidFill>
              <a:round/>
            </a:ln>
          </p:spPr>
          <p:txBody>
            <a:bodyPr wrap="non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rPr>
                <a:t>具体说明“撞击说”的合理性。</a:t>
              </a:r>
              <a:endParaRPr sz="2400" b="1">
                <a:solidFill>
                  <a:schemeClr val="tx1">
                    <a:lumMod val="95000"/>
                    <a:lumOff val="5000"/>
                  </a:schemeClr>
                </a:solidFill>
                <a:latin typeface="楷体" panose="02010609060101010101" pitchFamily="49" charset="-122"/>
                <a:ea typeface="楷体" panose="02010609060101010101" pitchFamily="49" charset="-122"/>
                <a:cs typeface="楷体" panose="02010609060101010101" pitchFamily="49" charset="-122"/>
              </a:endParaRPr>
            </a:p>
          </p:txBody>
        </p:sp>
      </p:grpSp>
      <p:sp>
        <p:nvSpPr>
          <p:cNvPr id="12" name="文本框 11" title=""/>
          <p:cNvSpPr txBox="1"/>
          <p:nvPr>
            <p:custDataLst>
              <p:tags r:id="rId17"/>
            </p:custDataLst>
          </p:nvPr>
        </p:nvSpPr>
        <p:spPr>
          <a:xfrm>
            <a:off x="987425" y="1202690"/>
            <a:ext cx="10278745" cy="5530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ctr">
              <a:lnSpc>
                <a:spcPct val="125000"/>
              </a:lnSpc>
              <a:buClrTx/>
              <a:buSzTx/>
              <a:buFont typeface="Wingdings" panose="05000000000000000000" charset="0"/>
              <a:buChar char="p"/>
            </a:pPr>
            <a:r>
              <a:rPr kumimoji="1"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默读课文，梳理课文层次。</a:t>
            </a:r>
            <a:endParaRPr kumimoji="1"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9" name="文本框 38" title=""/>
          <p:cNvSpPr txBox="1"/>
          <p:nvPr>
            <p:custDataLst>
              <p:tags r:id="rId18"/>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 name="文本框 11" title=""/>
          <p:cNvSpPr txBox="1"/>
          <p:nvPr>
            <p:custDataLst>
              <p:tags r:id="rId3"/>
            </p:custDataLst>
          </p:nvPr>
        </p:nvSpPr>
        <p:spPr>
          <a:xfrm>
            <a:off x="1055370" y="1268095"/>
            <a:ext cx="10121900" cy="119888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eaLnBrk="1" latinLnBrk="0" hangingPunct="1">
              <a:lnSpc>
                <a:spcPct val="150000"/>
              </a:lnSpc>
              <a:buFont typeface="Wingdings" panose="05000000000000000000" charset="0"/>
              <a:buChar char="p"/>
            </a:pPr>
            <a:r>
              <a:rPr lang="zh-CN" altLang="en-US" sz="2400" b="1">
                <a:solidFill>
                  <a:schemeClr val="tx1"/>
                </a:solidFill>
                <a:latin typeface="宋体" panose="02010600030101010101" pitchFamily="2" charset="-122"/>
                <a:ea typeface="宋体" panose="02010600030101010101" pitchFamily="2" charset="-122"/>
                <a:cs typeface="黑体" panose="02010609060101010101" charset="-122"/>
                <a:sym typeface="+mn-ea"/>
              </a:rPr>
              <a:t>小组交流、感悟：</a:t>
            </a:r>
            <a:r>
              <a:rPr lang="zh-CN" altLang="en-US" sz="2400" b="1">
                <a:solidFill>
                  <a:srgbClr val="0070C0"/>
                </a:solidFill>
                <a:latin typeface="宋体" panose="02010600030101010101" pitchFamily="2" charset="-122"/>
                <a:ea typeface="宋体" panose="02010600030101010101" pitchFamily="2" charset="-122"/>
                <a:cs typeface="黑体" panose="02010609060101010101" charset="-122"/>
                <a:sym typeface="+mn-ea"/>
              </a:rPr>
              <a:t>本文运用了多种说明方法来说理，如举例子、作比较、列数字等，请从文中各找出一个例子，并分析其作用。</a:t>
            </a:r>
            <a:endParaRPr lang="zh-CN" altLang="en-US" sz="2400" b="1">
              <a:solidFill>
                <a:srgbClr val="0070C0"/>
              </a:solidFill>
              <a:latin typeface="宋体" panose="02010600030101010101" pitchFamily="2" charset="-122"/>
              <a:ea typeface="宋体" panose="02010600030101010101" pitchFamily="2" charset="-122"/>
              <a:cs typeface="黑体" panose="02010609060101010101" charset="-122"/>
              <a:sym typeface="+mn-ea"/>
            </a:endParaRPr>
          </a:p>
        </p:txBody>
      </p:sp>
      <p:graphicFrame>
        <p:nvGraphicFramePr>
          <p:cNvPr id="3" name="表格 2" title=""/>
          <p:cNvGraphicFramePr>
            <a:graphicFrameLocks noGrp="1"/>
          </p:cNvGraphicFramePr>
          <p:nvPr>
            <p:custDataLst>
              <p:tags r:id="rId4"/>
            </p:custDataLst>
          </p:nvPr>
        </p:nvGraphicFramePr>
        <p:xfrm>
          <a:off x="1199515" y="2780665"/>
          <a:ext cx="9746615" cy="3314700"/>
        </p:xfrm>
        <a:graphic>
          <a:graphicData uri="http://schemas.openxmlformats.org/drawingml/2006/table">
            <a:tbl>
              <a:tblPr>
                <a:tableStyleId>{0505E3EF-67EA-436B-97B2-0124C06EBD24}</a:tableStyleId>
              </a:tblPr>
              <a:tblGrid>
                <a:gridCol w="1839595"/>
                <a:gridCol w="3197860"/>
                <a:gridCol w="4709160"/>
              </a:tblGrid>
              <a:tr h="368300">
                <a:tc>
                  <a:txBody>
                    <a:bodyPr vert="horz" wrap="square"/>
                    <a:lstStyle/>
                    <a:p>
                      <a:pPr indent="0" algn="ctr">
                        <a:buNone/>
                      </a:pPr>
                      <a:r>
                        <a:rPr lang="en-US" sz="2400" b="1" err="1"/>
                        <a:t>说明方法</a:t>
                      </a:r>
                      <a:endParaRPr lang="en-US" altLang="en-US" sz="2400" b="1" err="1"/>
                    </a:p>
                  </a:txBody>
                  <a:tcPr marL="68580" marR="68580" marT="0" marB="0" anchor="ctr"/>
                </a:tc>
                <a:tc>
                  <a:txBody>
                    <a:bodyPr vert="horz" wrap="square"/>
                    <a:lstStyle/>
                    <a:p>
                      <a:pPr indent="0" algn="ctr">
                        <a:buNone/>
                      </a:pPr>
                      <a:r>
                        <a:rPr lang="en-US" sz="2400" b="1"/>
                        <a:t>例句</a:t>
                      </a:r>
                      <a:endParaRPr lang="en-US" altLang="en-US" sz="2400" b="1"/>
                    </a:p>
                  </a:txBody>
                  <a:tcPr marL="68580" marR="68580" marT="0" marB="0" anchor="ctr"/>
                </a:tc>
                <a:tc>
                  <a:txBody>
                    <a:bodyPr vert="horz" wrap="square"/>
                    <a:lstStyle/>
                    <a:p>
                      <a:pPr indent="0" algn="ctr">
                        <a:buNone/>
                      </a:pPr>
                      <a:r>
                        <a:rPr lang="en-US" sz="2400" b="1" err="1"/>
                        <a:t>作用</a:t>
                      </a:r>
                      <a:endParaRPr lang="en-US" altLang="en-US" sz="2400" b="1" err="1"/>
                    </a:p>
                  </a:txBody>
                  <a:tcPr marL="68580" marR="68580" marT="0" marB="0" anchor="ctr"/>
                </a:tc>
              </a:tr>
              <a:tr h="1473200">
                <a:tc>
                  <a:txBody>
                    <a:bodyPr vert="horz" wrap="square"/>
                    <a:lstStyle/>
                    <a:p>
                      <a:pPr indent="0" algn="l">
                        <a:buNone/>
                      </a:pPr>
                      <a:r>
                        <a:rPr lang="en-US" sz="2400" b="1"/>
                        <a:t> </a:t>
                      </a:r>
                      <a:endParaRPr lang="en-US" altLang="en-US" sz="2400" b="1"/>
                    </a:p>
                  </a:txBody>
                  <a:tcPr marL="68580" marR="68580" marT="0" marB="0" anchor="ctr"/>
                </a:tc>
                <a:tc>
                  <a:txBody>
                    <a:bodyPr vert="horz" wrap="square"/>
                    <a:lstStyle/>
                    <a:p>
                      <a:pPr indent="0" algn="l">
                        <a:buNone/>
                      </a:pPr>
                      <a:r>
                        <a:rPr lang="en-US" sz="2400" b="1" err="1"/>
                        <a:t>他们在1989年……确实检测到了在斯石英中存在的一种原子排列。</a:t>
                      </a:r>
                      <a:endParaRPr lang="en-US" altLang="en-US" sz="2400" b="1"/>
                    </a:p>
                  </a:txBody>
                  <a:tcPr marL="68580" marR="68580" marT="0" marB="0" anchor="ctr"/>
                </a:tc>
                <a:tc>
                  <a:txBody>
                    <a:bodyPr vert="horz" wrap="square"/>
                    <a:lstStyle/>
                    <a:p>
                      <a:pPr indent="0" algn="l">
                        <a:buNone/>
                      </a:pPr>
                      <a:endParaRPr lang="en-US" altLang="en-US" sz="2400" b="1"/>
                    </a:p>
                  </a:txBody>
                  <a:tcPr marL="68580" marR="68580" marT="0" marB="0" anchor="ctr"/>
                </a:tc>
              </a:tr>
              <a:tr h="1473200">
                <a:tc>
                  <a:txBody>
                    <a:bodyPr vert="horz" wrap="square"/>
                    <a:lstStyle/>
                    <a:p>
                      <a:pPr indent="0" algn="l">
                        <a:buNone/>
                      </a:pPr>
                      <a:endParaRPr lang="en-US" altLang="en-US" sz="2400" b="1"/>
                    </a:p>
                  </a:txBody>
                  <a:tcPr marL="68580" marR="68580" marT="0" marB="0" anchor="ctr"/>
                </a:tc>
                <a:tc>
                  <a:txBody>
                    <a:bodyPr vert="horz" wrap="square"/>
                    <a:lstStyle/>
                    <a:p>
                      <a:pPr indent="0" algn="l">
                        <a:buNone/>
                      </a:pPr>
                      <a:r>
                        <a:rPr lang="en-US" sz="2400" b="1" err="1"/>
                        <a:t>一立方英寸被压扁的沙子比一立方英寸普通的沙子要重得多。 </a:t>
                      </a:r>
                      <a:endParaRPr lang="en-US" altLang="en-US" sz="2400" b="1"/>
                    </a:p>
                  </a:txBody>
                  <a:tcPr marL="68580" marR="68580" marT="0" marB="0" anchor="ctr"/>
                </a:tc>
                <a:tc>
                  <a:txBody>
                    <a:bodyPr vert="horz" wrap="square"/>
                    <a:lstStyle/>
                    <a:p>
                      <a:pPr indent="0" algn="l">
                        <a:buNone/>
                      </a:pPr>
                      <a:endParaRPr lang="en-US" altLang="en-US" sz="2400" b="1"/>
                    </a:p>
                  </a:txBody>
                  <a:tcPr marL="68580" marR="68580" marT="0" marB="0" anchor="ctr"/>
                </a:tc>
              </a:tr>
            </a:tbl>
          </a:graphicData>
        </a:graphic>
      </p:graphicFrame>
      <p:sp>
        <p:nvSpPr>
          <p:cNvPr id="27" name="文本框 26" title=""/>
          <p:cNvSpPr txBox="1"/>
          <p:nvPr>
            <p:custDataLst>
              <p:tags r:id="rId5"/>
            </p:custDataLst>
          </p:nvPr>
        </p:nvSpPr>
        <p:spPr>
          <a:xfrm>
            <a:off x="1271905" y="3536950"/>
            <a:ext cx="171005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err="1">
                <a:solidFill>
                  <a:srgbClr val="FF0000"/>
                </a:solidFill>
                <a:latin typeface="楷体" panose="02010609060101010101" pitchFamily="49" charset="-122"/>
                <a:ea typeface="楷体" panose="02010609060101010101" pitchFamily="49" charset="-122"/>
                <a:cs typeface="黑体" panose="02010609060101010101" charset="-122"/>
                <a:sym typeface="+mn-ea"/>
              </a:rPr>
              <a:t>举例子</a:t>
            </a:r>
            <a:endParaRPr lang="en-US" sz="2400" b="1" err="1">
              <a:solidFill>
                <a:srgbClr val="FF0000"/>
              </a:solidFill>
              <a:latin typeface="楷体" panose="02010609060101010101" pitchFamily="49" charset="-122"/>
              <a:ea typeface="楷体" panose="02010609060101010101" pitchFamily="49" charset="-122"/>
              <a:cs typeface="黑体" panose="02010609060101010101" charset="-122"/>
              <a:sym typeface="+mn-ea"/>
            </a:endParaRPr>
          </a:p>
        </p:txBody>
      </p:sp>
      <p:sp>
        <p:nvSpPr>
          <p:cNvPr id="29" name="文本框 28" title=""/>
          <p:cNvSpPr txBox="1"/>
          <p:nvPr>
            <p:custDataLst>
              <p:tags r:id="rId6"/>
            </p:custDataLst>
          </p:nvPr>
        </p:nvSpPr>
        <p:spPr>
          <a:xfrm>
            <a:off x="1271905" y="5085080"/>
            <a:ext cx="168592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err="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作比较 </a:t>
            </a:r>
            <a:endPar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1" name="文本框 30" title=""/>
          <p:cNvSpPr txBox="1"/>
          <p:nvPr>
            <p:custDataLst>
              <p:tags r:id="rId7"/>
            </p:custDataLst>
          </p:nvPr>
        </p:nvSpPr>
        <p:spPr>
          <a:xfrm>
            <a:off x="6240145" y="3284855"/>
            <a:ext cx="470662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solidFill>
                  <a:srgbClr val="0070C0"/>
                </a:solidFill>
                <a:latin typeface="楷体" panose="02010609060101010101" pitchFamily="49" charset="-122"/>
                <a:ea typeface="楷体" panose="02010609060101010101" pitchFamily="49" charset="-122"/>
                <a:cs typeface="楷体" panose="02010609060101010101" pitchFamily="49" charset="-122"/>
                <a:sym typeface="+mn-ea"/>
              </a:rPr>
              <a:t>说明上文所说的岩层当时受到过巨大的撞击，为恐龙灭绝的“撞击说”提供了依据。</a:t>
            </a:r>
            <a:endParaRPr lang="en-US" sz="2400" b="1">
              <a:solidFill>
                <a:srgbClr val="0070C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2" name="文本框 31" title=""/>
          <p:cNvSpPr txBox="1"/>
          <p:nvPr>
            <p:custDataLst>
              <p:tags r:id="rId8"/>
            </p:custDataLst>
          </p:nvPr>
        </p:nvSpPr>
        <p:spPr>
          <a:xfrm>
            <a:off x="6225540" y="5012690"/>
            <a:ext cx="472122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err="1">
                <a:solidFill>
                  <a:srgbClr val="0070C0"/>
                </a:solidFill>
                <a:latin typeface="楷体" panose="02010609060101010101" pitchFamily="49" charset="-122"/>
                <a:ea typeface="楷体" panose="02010609060101010101" pitchFamily="49" charset="-122"/>
                <a:cs typeface="宋体" panose="02010600030101010101" pitchFamily="2" charset="-122"/>
                <a:sym typeface="+mn-ea"/>
              </a:rPr>
              <a:t>说明二氧化硅处于超高压状态，其原子将变得极为致密。</a:t>
            </a:r>
            <a:endParaRPr lang="en-US" sz="2400" b="1">
              <a:solidFill>
                <a:srgbClr val="0070C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39" name="文本框 38" title=""/>
          <p:cNvSpPr txBox="1"/>
          <p:nvPr>
            <p:custDataLst>
              <p:tags r:id="rId9"/>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blinds(horizontal)">
                                      <p:cBhvr>
                                        <p:cTn id="12" dur="500"/>
                                        <p:tgtEl>
                                          <p:spTgt spid="2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blinds(horizontal)">
                                      <p:cBhvr>
                                        <p:cTn id="17" dur="500"/>
                                        <p:tgtEl>
                                          <p:spTgt spid="3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blinds(horizontal)">
                                      <p:cBhvr>
                                        <p:cTn id="22" dur="500"/>
                                        <p:tgtEl>
                                          <p:spTgt spid="2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blinds(horizontal)">
                                      <p:cBhvr>
                                        <p:cTn id="2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P spid="31" grpId="0"/>
      <p:bldP spid="3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title=""/>
          <p:cNvGraphicFramePr>
            <a:graphicFrameLocks noGrp="1"/>
          </p:cNvGraphicFramePr>
          <p:nvPr>
            <p:custDataLst>
              <p:tags r:id="rId3"/>
            </p:custDataLst>
          </p:nvPr>
        </p:nvGraphicFramePr>
        <p:xfrm>
          <a:off x="1199515" y="1273810"/>
          <a:ext cx="9746615" cy="4731385"/>
        </p:xfrm>
        <a:graphic>
          <a:graphicData uri="http://schemas.openxmlformats.org/drawingml/2006/table">
            <a:tbl>
              <a:tblPr>
                <a:tableStyleId>{0505E3EF-67EA-436B-97B2-0124C06EBD24}</a:tableStyleId>
              </a:tblPr>
              <a:tblGrid>
                <a:gridCol w="1732915"/>
                <a:gridCol w="3498215"/>
                <a:gridCol w="4515485"/>
              </a:tblGrid>
              <a:tr h="368300">
                <a:tc>
                  <a:txBody>
                    <a:bodyPr vert="horz" wrap="square"/>
                    <a:lstStyle/>
                    <a:p>
                      <a:pPr indent="0" algn="ctr">
                        <a:buNone/>
                      </a:pPr>
                      <a:r>
                        <a:rPr lang="en-US" sz="2400" b="1" err="1"/>
                        <a:t>说明方法</a:t>
                      </a:r>
                      <a:endParaRPr lang="en-US" altLang="en-US" sz="2400" b="1" err="1"/>
                    </a:p>
                  </a:txBody>
                  <a:tcPr marL="68580" marR="68580" marT="0" marB="0" anchor="ctr"/>
                </a:tc>
                <a:tc>
                  <a:txBody>
                    <a:bodyPr vert="horz" wrap="square"/>
                    <a:lstStyle/>
                    <a:p>
                      <a:pPr indent="0" algn="ctr">
                        <a:buNone/>
                      </a:pPr>
                      <a:r>
                        <a:rPr lang="en-US" sz="2400" b="1"/>
                        <a:t>例句</a:t>
                      </a:r>
                      <a:endParaRPr lang="en-US" altLang="en-US" sz="2400" b="1"/>
                    </a:p>
                  </a:txBody>
                  <a:tcPr marL="68580" marR="68580" marT="0" marB="0" anchor="ctr"/>
                </a:tc>
                <a:tc>
                  <a:txBody>
                    <a:bodyPr vert="horz" wrap="square"/>
                    <a:lstStyle/>
                    <a:p>
                      <a:pPr indent="0" algn="ctr">
                        <a:buNone/>
                      </a:pPr>
                      <a:r>
                        <a:rPr lang="en-US" sz="2400" b="1" err="1"/>
                        <a:t>作用</a:t>
                      </a:r>
                      <a:endParaRPr lang="en-US" altLang="en-US" sz="2400" b="1" err="1"/>
                    </a:p>
                  </a:txBody>
                  <a:tcPr marL="68580" marR="68580" marT="0" marB="0" anchor="ctr"/>
                </a:tc>
              </a:tr>
              <a:tr h="2889885">
                <a:tc>
                  <a:txBody>
                    <a:bodyPr vert="horz" wrap="square"/>
                    <a:lstStyle/>
                    <a:p>
                      <a:pPr indent="0" algn="l">
                        <a:buNone/>
                      </a:pPr>
                      <a:r>
                        <a:rPr lang="en-US" sz="2400" b="1"/>
                        <a:t> </a:t>
                      </a:r>
                      <a:endParaRPr lang="en-US" altLang="en-US" sz="2400" b="1"/>
                    </a:p>
                  </a:txBody>
                  <a:tcPr marL="68580" marR="68580" marT="0" marB="0" anchor="ctr"/>
                </a:tc>
                <a:tc>
                  <a:txBody>
                    <a:bodyPr vert="horz" wrap="square"/>
                    <a:lstStyle/>
                    <a:p>
                      <a:pPr indent="0" algn="l">
                        <a:buNone/>
                      </a:pPr>
                      <a:r>
                        <a:rPr lang="en-US" sz="2400" b="1"/>
                        <a:t>金刚石的形成与此相同。金刚石中的碳原子被挤压得异常紧密，它们同样存在一个向外扩散并且恢复为普通碳的趋势。在通常条件下，这也需要数百万年。”</a:t>
                      </a:r>
                      <a:endParaRPr lang="en-US" sz="2400" b="1"/>
                    </a:p>
                  </a:txBody>
                  <a:tcPr marL="68580" marR="68580" marT="0" marB="0" anchor="ctr"/>
                </a:tc>
                <a:tc>
                  <a:txBody>
                    <a:bodyPr vert="horz" wrap="square"/>
                    <a:lstStyle/>
                    <a:p>
                      <a:pPr indent="0" algn="l">
                        <a:buNone/>
                      </a:pPr>
                      <a:endParaRPr lang="en-US" altLang="en-US" sz="2400" b="1"/>
                    </a:p>
                  </a:txBody>
                  <a:tcPr marL="68580" marR="68580" marT="0" marB="0" anchor="ctr"/>
                </a:tc>
              </a:tr>
              <a:tr h="1473200">
                <a:tc>
                  <a:txBody>
                    <a:bodyPr vert="horz" wrap="square"/>
                    <a:lstStyle/>
                    <a:p>
                      <a:pPr indent="0" algn="l">
                        <a:buNone/>
                      </a:pPr>
                      <a:endParaRPr lang="en-US" altLang="en-US" sz="2400" b="1"/>
                    </a:p>
                  </a:txBody>
                  <a:tcPr marL="68580" marR="68580" marT="0" marB="0" anchor="ctr"/>
                </a:tc>
                <a:tc>
                  <a:txBody>
                    <a:bodyPr vert="horz" wrap="square"/>
                    <a:lstStyle/>
                    <a:p>
                      <a:pPr indent="0" algn="l">
                        <a:buNone/>
                      </a:pPr>
                      <a:r>
                        <a:rPr lang="en-US" sz="2400" b="1"/>
                        <a:t>如果在850℃的温度下把斯石英加热30分钟，它将变为普通沙子。</a:t>
                      </a:r>
                      <a:endParaRPr lang="en-US" sz="2400" b="1"/>
                    </a:p>
                  </a:txBody>
                  <a:tcPr marL="68580" marR="68580" marT="0" marB="0" anchor="ctr"/>
                </a:tc>
                <a:tc>
                  <a:txBody>
                    <a:bodyPr vert="horz" wrap="square"/>
                    <a:lstStyle/>
                    <a:p>
                      <a:pPr indent="0" algn="l">
                        <a:buNone/>
                      </a:pPr>
                      <a:endParaRPr lang="en-US" altLang="en-US" sz="2400" b="1"/>
                    </a:p>
                  </a:txBody>
                  <a:tcPr marL="68580" marR="68580" marT="0" marB="0" anchor="ctr"/>
                </a:tc>
              </a:tr>
            </a:tbl>
          </a:graphicData>
        </a:graphic>
      </p:graphicFrame>
      <p:sp>
        <p:nvSpPr>
          <p:cNvPr id="4" name="文本框 3" title=""/>
          <p:cNvSpPr txBox="1"/>
          <p:nvPr>
            <p:custDataLst>
              <p:tags r:id="rId4"/>
            </p:custDataLst>
          </p:nvPr>
        </p:nvSpPr>
        <p:spPr>
          <a:xfrm>
            <a:off x="1271905" y="2731135"/>
            <a:ext cx="171005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err="1">
                <a:solidFill>
                  <a:srgbClr val="FF0000"/>
                </a:solidFill>
                <a:latin typeface="楷体" panose="02010609060101010101" pitchFamily="49" charset="-122"/>
                <a:ea typeface="楷体" panose="02010609060101010101" pitchFamily="49" charset="-122"/>
                <a:cs typeface="黑体" panose="02010609060101010101" charset="-122"/>
                <a:sym typeface="+mn-ea"/>
              </a:rPr>
              <a:t>列数字</a:t>
            </a:r>
            <a:endParaRPr lang="en-US" sz="2400" b="1" err="1">
              <a:solidFill>
                <a:srgbClr val="FF0000"/>
              </a:solidFill>
              <a:latin typeface="楷体" panose="02010609060101010101" pitchFamily="49" charset="-122"/>
              <a:ea typeface="楷体" panose="02010609060101010101" pitchFamily="49" charset="-122"/>
              <a:cs typeface="黑体" panose="02010609060101010101" charset="-122"/>
              <a:sym typeface="+mn-ea"/>
            </a:endParaRPr>
          </a:p>
          <a:p>
            <a:pPr algn="ctr"/>
            <a:r>
              <a:rPr lang="en-US" sz="2400" b="1" err="1">
                <a:solidFill>
                  <a:srgbClr val="FF0000"/>
                </a:solidFill>
                <a:latin typeface="楷体" panose="02010609060101010101" pitchFamily="49" charset="-122"/>
                <a:ea typeface="楷体" panose="02010609060101010101" pitchFamily="49" charset="-122"/>
                <a:cs typeface="黑体" panose="02010609060101010101" charset="-122"/>
                <a:sym typeface="+mn-ea"/>
              </a:rPr>
              <a:t>作比较</a:t>
            </a:r>
            <a:endParaRPr lang="en-US" sz="2400" b="1" err="1">
              <a:solidFill>
                <a:srgbClr val="FF0000"/>
              </a:solidFill>
              <a:latin typeface="楷体" panose="02010609060101010101" pitchFamily="49" charset="-122"/>
              <a:ea typeface="楷体" panose="02010609060101010101" pitchFamily="49" charset="-122"/>
              <a:cs typeface="黑体" panose="02010609060101010101" charset="-122"/>
              <a:sym typeface="+mn-ea"/>
            </a:endParaRPr>
          </a:p>
        </p:txBody>
      </p:sp>
      <p:sp>
        <p:nvSpPr>
          <p:cNvPr id="5" name="文本框 4" title=""/>
          <p:cNvSpPr txBox="1"/>
          <p:nvPr>
            <p:custDataLst>
              <p:tags r:id="rId5"/>
            </p:custDataLst>
          </p:nvPr>
        </p:nvSpPr>
        <p:spPr>
          <a:xfrm>
            <a:off x="1199515" y="5085080"/>
            <a:ext cx="168592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err="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列数字 </a:t>
            </a:r>
            <a:endParaRPr 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3" name="文本框 22" title=""/>
          <p:cNvSpPr txBox="1"/>
          <p:nvPr>
            <p:custDataLst>
              <p:tags r:id="rId6"/>
            </p:custDataLst>
          </p:nvPr>
        </p:nvSpPr>
        <p:spPr>
          <a:xfrm>
            <a:off x="6456045" y="1772920"/>
            <a:ext cx="4465955" cy="27463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solidFill>
                  <a:srgbClr val="0070C0"/>
                </a:solidFill>
                <a:latin typeface="楷体" panose="02010609060101010101" pitchFamily="49" charset="-122"/>
                <a:ea typeface="楷体" panose="02010609060101010101" pitchFamily="49" charset="-122"/>
                <a:cs typeface="楷体" panose="02010609060101010101" pitchFamily="49" charset="-122"/>
                <a:sym typeface="+mn-ea"/>
              </a:rPr>
              <a:t>人们对金刚石比对斯石英更加熟悉，举金刚石的例子便于读者理解在没有压力的情况下，斯石英可以恢复为普通沙子的特性。“在通常条件下”，说明将特殊的情况排除在外，体现了说明文语言的准确性。 </a:t>
            </a:r>
            <a:endParaRPr lang="en-US" sz="2400" b="1">
              <a:solidFill>
                <a:srgbClr val="0070C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4" name="文本框 23" title=""/>
          <p:cNvSpPr txBox="1"/>
          <p:nvPr>
            <p:custDataLst>
              <p:tags r:id="rId7"/>
            </p:custDataLst>
          </p:nvPr>
        </p:nvSpPr>
        <p:spPr>
          <a:xfrm>
            <a:off x="6456045" y="4845685"/>
            <a:ext cx="446595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err="1">
                <a:solidFill>
                  <a:srgbClr val="0070C0"/>
                </a:solidFill>
                <a:latin typeface="楷体" panose="02010609060101010101" pitchFamily="49" charset="-122"/>
                <a:ea typeface="楷体" panose="02010609060101010101" pitchFamily="49" charset="-122"/>
                <a:cs typeface="宋体" panose="02010600030101010101" pitchFamily="2" charset="-122"/>
                <a:sym typeface="+mn-ea"/>
              </a:rPr>
              <a:t>说明在一定条件下斯石英可以变为普通沙子。</a:t>
            </a:r>
            <a:endParaRPr lang="en-US" sz="2400" b="1">
              <a:solidFill>
                <a:srgbClr val="0070C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39" name="文本框 38" title=""/>
          <p:cNvSpPr txBox="1"/>
          <p:nvPr>
            <p:custDataLst>
              <p:tags r:id="rId8"/>
            </p:custDataLst>
          </p:nvPr>
        </p:nvSpPr>
        <p:spPr>
          <a:xfrm>
            <a:off x="1199515" y="548640"/>
            <a:ext cx="2742565" cy="521970"/>
          </a:xfrm>
          <a:prstGeom prst="rect">
            <a:avLst/>
          </a:prstGeom>
          <a:noFill/>
        </p:spPr>
        <p:txBody>
          <a:bodyPr wrap="square">
            <a:spAutoFit/>
          </a:bodyPr>
          <a:lstStyle>
            <a:defPPr>
              <a:defRPr lang="zh-CN"/>
            </a:defPPr>
            <a:lvl1pPr marL="0" algn="ctr" defTabSz="914400" rtl="0" eaLnBrk="1" latinLnBrk="0" hangingPunct="1">
              <a:defRPr sz="2400" kern="1200">
                <a:solidFill>
                  <a:schemeClr val="tx1">
                    <a:lumMod val="85000"/>
                    <a:lumOff val="1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panose="020b0503020204020204" charset="-122"/>
              </a:rPr>
              <a:t>整体感知</a:t>
            </a:r>
            <a:endParaRPr lang="zh-CN" altLang="en-US" sz="2800">
              <a:solidFill>
                <a:schemeClr val="tx1"/>
              </a:solidFill>
              <a:latin typeface="微软雅黑" panose="020b0503020204020204" charset="-122"/>
              <a:ea typeface="微软雅黑" panose="020b0503020204020204"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blinds(horizontal)">
                                      <p:cBhvr>
                                        <p:cTn id="17" dur="500"/>
                                        <p:tgtEl>
                                          <p:spTgt spid="2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blinds(horizontal)">
                                      <p:cBhvr>
                                        <p:cTn id="2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3" grpId="0"/>
      <p:bldP spid="2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https://d.book118.com/185201321203011114</a:t>
            </a:r>
          </a:p>
        </p:txBody>
      </p:sp>
    </p:spTree>
  </p:cSld>
  <p:clrMapOvr>
    <a:masterClrMapping/>
  </p:clrMapOvr>
  <p:transition/>
  <p:timing/>
</p:sld>
</file>

<file path=ppt/tags/tag1.xml><?xml version="1.0" encoding="utf-8"?>
<p:tagLst xmlns:p="http://schemas.openxmlformats.org/presentationml/2006/main">
  <p:tag name="AS_UNIQUEID" val="3248"/>
</p:tagLst>
</file>

<file path=ppt/tags/tag2.xml><?xml version="1.0" encoding="utf-8"?>
<p:tagLst xmlns:p="http://schemas.openxmlformats.org/presentationml/2006/main">
  <p:tag name="AS_UNIQUEID" val="3249"/>
</p:tagLst>
</file>

<file path=ppt/tags/tag3.xml><?xml version="1.0" encoding="utf-8"?>
<p:tagLst xmlns:p="http://schemas.openxmlformats.org/presentationml/2006/main">
  <p:tag name="AS_UNIQUEID" val="3250"/>
</p:tagLst>
</file>

<file path=ppt/tags/tag4.xml><?xml version="1.0" encoding="utf-8"?>
<p:tagLst xmlns:p="http://schemas.openxmlformats.org/presentationml/2006/main">
  <p:tag name="AS_UNIQUEID" val="3251"/>
</p:tagLst>
</file>

<file path=ppt/tags/tag5.xml><?xml version="1.0" encoding="utf-8"?>
<p:tagLst xmlns:p="http://schemas.openxmlformats.org/presentationml/2006/main">
  <p:tag name="AS_UNIQUEID" val="3252"/>
</p:tagLst>
</file>

<file path=ppt/tags/tag6.xml><?xml version="1.0" encoding="utf-8"?>
<p:tagLst xmlns:p="http://schemas.openxmlformats.org/presentationml/2006/main">
  <p:tag name="AS_UNIQUEID" val="3253"/>
</p:tagLst>
</file>

<file path=ppt/tags/tag7.xml><?xml version="1.0" encoding="utf-8"?>
<p:tagLst xmlns:p="http://schemas.openxmlformats.org/presentationml/2006/main">
  <p:tag name="AS_UNIQUEID" val="3254"/>
</p:tagLst>
</file>

<file path=ppt/tags/tag8.xml><?xml version="1.0" encoding="utf-8"?>
<p:tagLst xmlns:p="http://schemas.openxmlformats.org/presentationml/2006/main">
  <p:tag name="AS_UNIQUEID" val="3255"/>
</p:tagLst>
</file>

<file path=ppt/tags/tag9.xml><?xml version="1.0" encoding="utf-8"?>
<p:tagLst xmlns:p="http://schemas.openxmlformats.org/presentationml/2006/main">
  <p:tag name="AS_UNIQUEID" val="3256"/>
</p:tagLst>
</file>

<file path=ppt/tags/tag10.xml><?xml version="1.0" encoding="utf-8"?>
<p:tagLst xmlns:p="http://schemas.openxmlformats.org/presentationml/2006/main">
  <p:tag name="AS_UNIQUEID" val="3257"/>
</p:tagLst>
</file>

<file path=ppt/tags/tag11.xml><?xml version="1.0" encoding="utf-8"?>
<p:tagLst xmlns:p="http://schemas.openxmlformats.org/presentationml/2006/main">
  <p:tag name="AS_UNIQUEID" val="3258"/>
</p:tagLst>
</file>

<file path=ppt/tags/tag12.xml><?xml version="1.0" encoding="utf-8"?>
<p:tagLst xmlns:p="http://schemas.openxmlformats.org/presentationml/2006/main">
  <p:tag name="AS_UNIQUEID" val="3259"/>
</p:tagLst>
</file>

<file path=ppt/tags/tag13.xml><?xml version="1.0" encoding="utf-8"?>
<p:tagLst xmlns:p="http://schemas.openxmlformats.org/presentationml/2006/main">
  <p:tag name="AS_UNIQUEID" val="3260"/>
</p:tagLst>
</file>

<file path=ppt/tags/tag14.xml><?xml version="1.0" encoding="utf-8"?>
<p:tagLst xmlns:p="http://schemas.openxmlformats.org/presentationml/2006/main">
  <p:tag name="AS_UNIQUEID" val="3261"/>
</p:tagLst>
</file>

<file path=ppt/tags/tag15.xml><?xml version="1.0" encoding="utf-8"?>
<p:tagLst xmlns:p="http://schemas.openxmlformats.org/presentationml/2006/main">
  <p:tag name="AS_UNIQUEID" val="3262"/>
</p:tagLst>
</file>

<file path=ppt/tags/tag16.xml><?xml version="1.0" encoding="utf-8"?>
<p:tagLst xmlns:p="http://schemas.openxmlformats.org/presentationml/2006/main">
  <p:tag name="AS_UNIQUEID" val="3263"/>
</p:tagLst>
</file>

<file path=ppt/tags/tag17.xml><?xml version="1.0" encoding="utf-8"?>
<p:tagLst xmlns:p="http://schemas.openxmlformats.org/presentationml/2006/main">
  <p:tag name="AS_UNIQUEID" val="3264"/>
</p:tagLst>
</file>

<file path=ppt/tags/tag18.xml><?xml version="1.0" encoding="utf-8"?>
<p:tagLst xmlns:p="http://schemas.openxmlformats.org/presentationml/2006/main">
  <p:tag name="AS_UNIQUEID" val="3265"/>
</p:tagLst>
</file>

<file path=ppt/tags/tag19.xml><?xml version="1.0" encoding="utf-8"?>
<p:tagLst xmlns:p="http://schemas.openxmlformats.org/presentationml/2006/main">
  <p:tag name="AS_UNIQUEID" val="3266"/>
</p:tagLst>
</file>

<file path=ppt/tags/tag20.xml><?xml version="1.0" encoding="utf-8"?>
<p:tagLst xmlns:p="http://schemas.openxmlformats.org/presentationml/2006/main">
  <p:tag name="AS_UNIQUEID" val="3267"/>
</p:tagLst>
</file>

<file path=ppt/tags/tag21.xml><?xml version="1.0" encoding="utf-8"?>
<p:tagLst xmlns:p="http://schemas.openxmlformats.org/presentationml/2006/main">
  <p:tag name="AS_UNIQUEID" val="3268"/>
</p:tagLst>
</file>

<file path=ppt/tags/tag22.xml><?xml version="1.0" encoding="utf-8"?>
<p:tagLst xmlns:p="http://schemas.openxmlformats.org/presentationml/2006/main">
  <p:tag name="AS_UNIQUEID" val="3269"/>
</p:tagLst>
</file>

<file path=ppt/tags/tag23.xml><?xml version="1.0" encoding="utf-8"?>
<p:tagLst xmlns:p="http://schemas.openxmlformats.org/presentationml/2006/main">
  <p:tag name="AS_UNIQUEID" val="3270"/>
</p:tagLst>
</file>

<file path=ppt/tags/tag24.xml><?xml version="1.0" encoding="utf-8"?>
<p:tagLst xmlns:p="http://schemas.openxmlformats.org/presentationml/2006/main">
  <p:tag name="AS_UNIQUEID" val="3271"/>
</p:tagLst>
</file>

<file path=ppt/tags/tag25.xml><?xml version="1.0" encoding="utf-8"?>
<p:tagLst xmlns:p="http://schemas.openxmlformats.org/presentationml/2006/main">
  <p:tag name="AS_UNIQUEID" val="3272"/>
</p:tagLst>
</file>

<file path=ppt/tags/tag26.xml><?xml version="1.0" encoding="utf-8"?>
<p:tagLst xmlns:p="http://schemas.openxmlformats.org/presentationml/2006/main">
  <p:tag name="AS_UNIQUEID" val="3273"/>
</p:tagLst>
</file>

<file path=ppt/tags/tag27.xml><?xml version="1.0" encoding="utf-8"?>
<p:tagLst xmlns:p="http://schemas.openxmlformats.org/presentationml/2006/main">
  <p:tag name="AS_UNIQUEID" val="3274"/>
</p:tagLst>
</file>

<file path=ppt/tags/tag28.xml><?xml version="1.0" encoding="utf-8"?>
<p:tagLst xmlns:p="http://schemas.openxmlformats.org/presentationml/2006/main">
  <p:tag name="AS_UNIQUEID" val="3275"/>
</p:tagLst>
</file>

<file path=ppt/tags/tag29.xml><?xml version="1.0" encoding="utf-8"?>
<p:tagLst xmlns:p="http://schemas.openxmlformats.org/presentationml/2006/main">
  <p:tag name="AS_UNIQUEID" val="3276"/>
</p:tagLst>
</file>

<file path=ppt/tags/tag30.xml><?xml version="1.0" encoding="utf-8"?>
<p:tagLst xmlns:p="http://schemas.openxmlformats.org/presentationml/2006/main">
  <p:tag name="AS_UNIQUEID" val="3277"/>
</p:tagLst>
</file>

<file path=ppt/tags/tag31.xml><?xml version="1.0" encoding="utf-8"?>
<p:tagLst xmlns:p="http://schemas.openxmlformats.org/presentationml/2006/main">
  <p:tag name="AS_UNIQUEID" val="3278"/>
</p:tagLst>
</file>

<file path=ppt/tags/tag32.xml><?xml version="1.0" encoding="utf-8"?>
<p:tagLst xmlns:p="http://schemas.openxmlformats.org/presentationml/2006/main">
  <p:tag name="AS_UNIQUEID" val="3279"/>
</p:tagLst>
</file>

<file path=ppt/tags/tag33.xml><?xml version="1.0" encoding="utf-8"?>
<p:tagLst xmlns:p="http://schemas.openxmlformats.org/presentationml/2006/main">
  <p:tag name="AS_UNIQUEID" val="3280"/>
</p:tagLst>
</file>

<file path=ppt/tags/tag34.xml><?xml version="1.0" encoding="utf-8"?>
<p:tagLst xmlns:p="http://schemas.openxmlformats.org/presentationml/2006/main">
  <p:tag name="AS_UNIQUEID" val="3281"/>
</p:tagLst>
</file>

<file path=ppt/tags/tag35.xml><?xml version="1.0" encoding="utf-8"?>
<p:tagLst xmlns:p="http://schemas.openxmlformats.org/presentationml/2006/main">
  <p:tag name="AS_UNIQUEID" val="3282"/>
</p:tagLst>
</file>

<file path=ppt/tags/tag36.xml><?xml version="1.0" encoding="utf-8"?>
<p:tagLst xmlns:p="http://schemas.openxmlformats.org/presentationml/2006/main">
  <p:tag name="AS_UNIQUEID" val="3283"/>
</p:tagLst>
</file>

<file path=ppt/tags/tag37.xml><?xml version="1.0" encoding="utf-8"?>
<p:tagLst xmlns:p="http://schemas.openxmlformats.org/presentationml/2006/main">
  <p:tag name="AS_UNIQUEID" val="3284"/>
</p:tagLst>
</file>

<file path=ppt/tags/tag38.xml><?xml version="1.0" encoding="utf-8"?>
<p:tagLst xmlns:p="http://schemas.openxmlformats.org/presentationml/2006/main">
  <p:tag name="AS_UNIQUEID" val="3285"/>
</p:tagLst>
</file>

<file path=ppt/tags/tag39.xml><?xml version="1.0" encoding="utf-8"?>
<p:tagLst xmlns:p="http://schemas.openxmlformats.org/presentationml/2006/main">
  <p:tag name="AS_UNIQUEID" val="3286"/>
</p:tagLst>
</file>

<file path=ppt/tags/tag40.xml><?xml version="1.0" encoding="utf-8"?>
<p:tagLst xmlns:p="http://schemas.openxmlformats.org/presentationml/2006/main">
  <p:tag name="AS_UNIQUEID" val="3287"/>
</p:tagLst>
</file>

<file path=ppt/tags/tag41.xml><?xml version="1.0" encoding="utf-8"?>
<p:tagLst xmlns:p="http://schemas.openxmlformats.org/presentationml/2006/main">
  <p:tag name="AS_UNIQUEID" val="3288"/>
</p:tagLst>
</file>

<file path=ppt/tags/tag42.xml><?xml version="1.0" encoding="utf-8"?>
<p:tagLst xmlns:p="http://schemas.openxmlformats.org/presentationml/2006/main">
  <p:tag name="AS_UNIQUEID" val="3289"/>
</p:tagLst>
</file>

<file path=ppt/tags/tag43.xml><?xml version="1.0" encoding="utf-8"?>
<p:tagLst xmlns:p="http://schemas.openxmlformats.org/presentationml/2006/main">
  <p:tag name="AS_UNIQUEID" val="3290"/>
</p:tagLst>
</file>

<file path=ppt/tags/tag44.xml><?xml version="1.0" encoding="utf-8"?>
<p:tagLst xmlns:p="http://schemas.openxmlformats.org/presentationml/2006/main">
  <p:tag name="AS_UNIQUEID" val="3291"/>
</p:tagLst>
</file>

<file path=ppt/tags/tag45.xml><?xml version="1.0" encoding="utf-8"?>
<p:tagLst xmlns:p="http://schemas.openxmlformats.org/presentationml/2006/main">
  <p:tag name="AS_UNIQUEID" val="3292"/>
</p:tagLst>
</file>

<file path=ppt/tags/tag46.xml><?xml version="1.0" encoding="utf-8"?>
<p:tagLst xmlns:p="http://schemas.openxmlformats.org/presentationml/2006/main">
  <p:tag name="AS_UNIQUEID" val="3293"/>
</p:tagLst>
</file>

<file path=ppt/tags/tag47.xml><?xml version="1.0" encoding="utf-8"?>
<p:tagLst xmlns:p="http://schemas.openxmlformats.org/presentationml/2006/main">
  <p:tag name="AS_UNIQUEID" val="3294"/>
</p:tagLst>
</file>

<file path=ppt/tags/tag48.xml><?xml version="1.0" encoding="utf-8"?>
<p:tagLst xmlns:p="http://schemas.openxmlformats.org/presentationml/2006/main">
  <p:tag name="AS_UNIQUEID" val="3295"/>
</p:tagLst>
</file>

<file path=ppt/tags/tag49.xml><?xml version="1.0" encoding="utf-8"?>
<p:tagLst xmlns:p="http://schemas.openxmlformats.org/presentationml/2006/main">
  <p:tag name="AS_UNIQUEID" val="3296"/>
</p:tagLst>
</file>

<file path=ppt/tags/tag50.xml><?xml version="1.0" encoding="utf-8"?>
<p:tagLst xmlns:p="http://schemas.openxmlformats.org/presentationml/2006/main">
  <p:tag name="AS_UNIQUEID" val="3297"/>
</p:tagLst>
</file>

<file path=ppt/tags/tag51.xml><?xml version="1.0" encoding="utf-8"?>
<p:tagLst xmlns:p="http://schemas.openxmlformats.org/presentationml/2006/main">
  <p:tag name="AS_UNIQUEID" val="3298"/>
</p:tagLst>
</file>

<file path=ppt/tags/tag52.xml><?xml version="1.0" encoding="utf-8"?>
<p:tagLst xmlns:p="http://schemas.openxmlformats.org/presentationml/2006/main">
  <p:tag name="AS_UNIQUEID" val="3299"/>
</p:tagLst>
</file>

<file path=ppt/tags/tag53.xml><?xml version="1.0" encoding="utf-8"?>
<p:tagLst xmlns:p="http://schemas.openxmlformats.org/presentationml/2006/main">
  <p:tag name="AS_UNIQUEID" val="3300"/>
</p:tagLst>
</file>

<file path=ppt/tags/tag54.xml><?xml version="1.0" encoding="utf-8"?>
<p:tagLst xmlns:p="http://schemas.openxmlformats.org/presentationml/2006/main">
  <p:tag name="AS_UNIQUEID" val="3301"/>
</p:tagLst>
</file>

<file path=ppt/tags/tag55.xml><?xml version="1.0" encoding="utf-8"?>
<p:tagLst xmlns:p="http://schemas.openxmlformats.org/presentationml/2006/main">
  <p:tag name="AS_UNIQUEID" val="3302"/>
</p:tagLst>
</file>

<file path=ppt/tags/tag56.xml><?xml version="1.0" encoding="utf-8"?>
<p:tagLst xmlns:p="http://schemas.openxmlformats.org/presentationml/2006/main">
  <p:tag name="AS_UNIQUEID" val="3303"/>
</p:tagLst>
</file>

<file path=ppt/tags/tag57.xml><?xml version="1.0" encoding="utf-8"?>
<p:tagLst xmlns:p="http://schemas.openxmlformats.org/presentationml/2006/main">
  <p:tag name="AS_UNIQUEID" val="3304"/>
</p:tagLst>
</file>

<file path=ppt/tags/tag58.xml><?xml version="1.0" encoding="utf-8"?>
<p:tagLst xmlns:p="http://schemas.openxmlformats.org/presentationml/2006/main">
  <p:tag name="AS_UNIQUEID" val="3305"/>
</p:tagLst>
</file>

<file path=ppt/tags/tag59.xml><?xml version="1.0" encoding="utf-8"?>
<p:tagLst xmlns:p="http://schemas.openxmlformats.org/presentationml/2006/main">
  <p:tag name="AS_UNIQUEID" val="3306"/>
</p:tagLst>
</file>

<file path=ppt/tags/tag60.xml><?xml version="1.0" encoding="utf-8"?>
<p:tagLst xmlns:p="http://schemas.openxmlformats.org/presentationml/2006/main">
  <p:tag name="AS_UNIQUEID" val="3307"/>
</p:tagLst>
</file>

<file path=ppt/tags/tag61.xml><?xml version="1.0" encoding="utf-8"?>
<p:tagLst xmlns:p="http://schemas.openxmlformats.org/presentationml/2006/main">
  <p:tag name="AS_UNIQUEID" val="3308"/>
</p:tagLst>
</file>

<file path=ppt/tags/tag62.xml><?xml version="1.0" encoding="utf-8"?>
<p:tagLst xmlns:p="http://schemas.openxmlformats.org/presentationml/2006/main">
  <p:tag name="AS_UNIQUEID" val="3309"/>
</p:tagLst>
</file>

<file path=ppt/tags/tag63.xml><?xml version="1.0" encoding="utf-8"?>
<p:tagLst xmlns:p="http://schemas.openxmlformats.org/presentationml/2006/main">
  <p:tag name="AS_UNIQUEID" val="3310"/>
</p:tagLst>
</file>

<file path=ppt/tags/tag64.xml><?xml version="1.0" encoding="utf-8"?>
<p:tagLst xmlns:p="http://schemas.openxmlformats.org/presentationml/2006/main">
  <p:tag name="AS_UNIQUEID" val="3311"/>
</p:tagLst>
</file>

<file path=ppt/tags/tag65.xml><?xml version="1.0" encoding="utf-8"?>
<p:tagLst xmlns:p="http://schemas.openxmlformats.org/presentationml/2006/main">
  <p:tag name="AS_UNIQUEID" val="3312"/>
</p:tagLst>
</file>

<file path=ppt/tags/tag66.xml><?xml version="1.0" encoding="utf-8"?>
<p:tagLst xmlns:p="http://schemas.openxmlformats.org/presentationml/2006/main">
  <p:tag name="AS_UNIQUEID" val="3313"/>
</p:tagLst>
</file>

<file path=ppt/tags/tag67.xml><?xml version="1.0" encoding="utf-8"?>
<p:tagLst xmlns:p="http://schemas.openxmlformats.org/presentationml/2006/main">
  <p:tag name="AS_UNIQUEID" val="3314"/>
</p:tagLst>
</file>

<file path=ppt/tags/tag68.xml><?xml version="1.0" encoding="utf-8"?>
<p:tagLst xmlns:p="http://schemas.openxmlformats.org/presentationml/2006/main">
  <p:tag name="AS_UNIQUEID" val="3315"/>
</p:tagLst>
</file>

<file path=ppt/tags/tag69.xml><?xml version="1.0" encoding="utf-8"?>
<p:tagLst xmlns:p="http://schemas.openxmlformats.org/presentationml/2006/main">
  <p:tag name="AS_UNIQUEID" val="3316"/>
</p:tagLst>
</file>

<file path=ppt/tags/tag70.xml><?xml version="1.0" encoding="utf-8"?>
<p:tagLst xmlns:p="http://schemas.openxmlformats.org/presentationml/2006/main">
  <p:tag name="AS_UNIQUEID" val="3317"/>
</p:tagLst>
</file>

<file path=ppt/tags/tag71.xml><?xml version="1.0" encoding="utf-8"?>
<p:tagLst xmlns:p="http://schemas.openxmlformats.org/presentationml/2006/main">
  <p:tag name="AS_UNIQUEID" val="3318"/>
</p:tagLst>
</file>

<file path=ppt/tags/tag72.xml><?xml version="1.0" encoding="utf-8"?>
<p:tagLst xmlns:p="http://schemas.openxmlformats.org/presentationml/2006/main">
  <p:tag name="AS_UNIQUEID" val="3319"/>
</p:tagLst>
</file>

<file path=ppt/tags/tag73.xml><?xml version="1.0" encoding="utf-8"?>
<p:tagLst xmlns:p="http://schemas.openxmlformats.org/presentationml/2006/main">
  <p:tag name="AS_UNIQUEID" val="3320"/>
</p:tagLst>
</file>

<file path=ppt/tags/tag74.xml><?xml version="1.0" encoding="utf-8"?>
<p:tagLst xmlns:p="http://schemas.openxmlformats.org/presentationml/2006/main">
  <p:tag name="AS_UNIQUEID" val="3321"/>
</p:tagLst>
</file>

<file path=ppt/tags/tag75.xml><?xml version="1.0" encoding="utf-8"?>
<p:tagLst xmlns:p="http://schemas.openxmlformats.org/presentationml/2006/main">
  <p:tag name="AS_UNIQUEID" val="3322"/>
</p:tagLst>
</file>

<file path=ppt/tags/tag76.xml><?xml version="1.0" encoding="utf-8"?>
<p:tagLst xmlns:p="http://schemas.openxmlformats.org/presentationml/2006/main">
  <p:tag name="AS_UNIQUEID" val="3080"/>
</p:tagLst>
</file>

<file path=ppt/tags/tag77.xml><?xml version="1.0" encoding="utf-8"?>
<p:tagLst xmlns:p="http://schemas.openxmlformats.org/presentationml/2006/main">
  <p:tag name="AS_UNIQUEID" val="3028"/>
</p:tagLst>
</file>

<file path=ppt/tags/tag78.xml><?xml version="1.0" encoding="utf-8"?>
<p:tagLst xmlns:p="http://schemas.openxmlformats.org/presentationml/2006/main">
  <p:tag name="AS_UNIQUEID" val="3029"/>
</p:tagLst>
</file>

<file path=ppt/tags/tag79.xml><?xml version="1.0" encoding="utf-8"?>
<p:tagLst xmlns:p="http://schemas.openxmlformats.org/presentationml/2006/main">
  <p:tag name="AS_UNIQUEID" val="3030"/>
</p:tagLst>
</file>

<file path=ppt/tags/tag80.xml><?xml version="1.0" encoding="utf-8"?>
<p:tagLst xmlns:p="http://schemas.openxmlformats.org/presentationml/2006/main">
  <p:tag name="AS_UNIQUEID" val="3031"/>
  <p:tag name="KSO_WM_BEAUTIFY_FLAG" val=""/>
</p:tagLst>
</file>

<file path=ppt/tags/tag81.xml><?xml version="1.0" encoding="utf-8"?>
<p:tagLst xmlns:p="http://schemas.openxmlformats.org/presentationml/2006/main">
  <p:tag name="AS_UNIQUEID" val="3032"/>
  <p:tag name="KSO_WM_BEAUTIFY_FLAG" val=""/>
</p:tagLst>
</file>

<file path=ppt/tags/tag82.xml><?xml version="1.0" encoding="utf-8"?>
<p:tagLst xmlns:p="http://schemas.openxmlformats.org/presentationml/2006/main">
  <p:tag name="AS_UNIQUEID" val="3033"/>
  <p:tag name="KSO_WM_BEAUTIFY_FLAG" val=""/>
</p:tagLst>
</file>

<file path=ppt/tags/tag83.xml><?xml version="1.0" encoding="utf-8"?>
<p:tagLst xmlns:p="http://schemas.openxmlformats.org/presentationml/2006/main">
  <p:tag name="AS_UNIQUEID" val="3034"/>
</p:tagLst>
</file>

<file path=ppt/tags/tag84.xml><?xml version="1.0" encoding="utf-8"?>
<p:tagLst xmlns:p="http://schemas.openxmlformats.org/presentationml/2006/main">
  <p:tag name="AS_UNIQUEID" val="3081"/>
</p:tagLst>
</file>

<file path=ppt/tags/tag85.xml><?xml version="1.0" encoding="utf-8"?>
<p:tagLst xmlns:p="http://schemas.openxmlformats.org/presentationml/2006/main">
  <p:tag name="AS_UNIQUEID" val="3049"/>
</p:tagLst>
</file>

<file path=ppt/tags/tag86.xml><?xml version="1.0" encoding="utf-8"?>
<p:tagLst xmlns:p="http://schemas.openxmlformats.org/presentationml/2006/main">
  <p:tag name="AS_UNIQUEID" val="3050"/>
</p:tagLst>
</file>

<file path=ppt/tags/tag87.xml><?xml version="1.0" encoding="utf-8"?>
<p:tagLst xmlns:p="http://schemas.openxmlformats.org/presentationml/2006/main">
  <p:tag name="AS_UNIQUEID" val="3051"/>
</p:tagLst>
</file>

<file path=ppt/tags/tag88.xml><?xml version="1.0" encoding="utf-8"?>
<p:tagLst xmlns:p="http://schemas.openxmlformats.org/presentationml/2006/main">
  <p:tag name="AS_UNIQUEID" val="3052"/>
</p:tagLst>
</file>

<file path=ppt/tags/tag89.xml><?xml version="1.0" encoding="utf-8"?>
<p:tagLst xmlns:p="http://schemas.openxmlformats.org/presentationml/2006/main">
  <p:tag name="AS_UNIQUEID" val="3053"/>
  <p:tag name="KSO_WM_BEAUTIFY_FLAG" val=""/>
</p:tagLst>
</file>

<file path=ppt/tags/tag90.xml><?xml version="1.0" encoding="utf-8"?>
<p:tagLst xmlns:p="http://schemas.openxmlformats.org/presentationml/2006/main">
  <p:tag name="AS_UNIQUEID" val="3054"/>
</p:tagLst>
</file>

<file path=ppt/tags/tag91.xml><?xml version="1.0" encoding="utf-8"?>
<p:tagLst xmlns:p="http://schemas.openxmlformats.org/presentationml/2006/main">
  <p:tag name="AS_UNIQUEID" val="3055"/>
  <p:tag name="KSO_WM_BEAUTIFY_FLAG" val=""/>
</p:tagLst>
</file>

<file path=ppt/tags/tag92.xml><?xml version="1.0" encoding="utf-8"?>
<p:tagLst xmlns:p="http://schemas.openxmlformats.org/presentationml/2006/main">
  <p:tag name="AS_UNIQUEID" val="3056"/>
  <p:tag name="KSO_WM_BEAUTIFY_FLAG" val=""/>
</p:tagLst>
</file>

<file path=ppt/tags/tag93.xml><?xml version="1.0" encoding="utf-8"?>
<p:tagLst xmlns:p="http://schemas.openxmlformats.org/presentationml/2006/main">
  <p:tag name="AS_UNIQUEID" val="3082"/>
</p:tagLst>
</file>

<file path=ppt/tags/tag94.xml><?xml version="1.0" encoding="utf-8"?>
<p:tagLst xmlns:p="http://schemas.openxmlformats.org/presentationml/2006/main">
  <p:tag name="AS_UNIQUEID" val="3036"/>
</p:tagLst>
</file>

<file path=ppt/tags/tag95.xml><?xml version="1.0" encoding="utf-8"?>
<p:tagLst xmlns:p="http://schemas.openxmlformats.org/presentationml/2006/main">
  <p:tag name="AS_UNIQUEID" val="3037"/>
</p:tagLst>
</file>

<file path=ppt/tags/tag96.xml><?xml version="1.0" encoding="utf-8"?>
<p:tagLst xmlns:p="http://schemas.openxmlformats.org/presentationml/2006/main">
  <p:tag name="AS_UNIQUEID" val="3083"/>
</p:tagLst>
</file>

<file path=ppt/tags/tag97.xml><?xml version="1.0" encoding="utf-8"?>
<p:tagLst xmlns:p="http://schemas.openxmlformats.org/presentationml/2006/main">
  <p:tag name="AS_UNIQUEID" val="3039"/>
</p:tagLst>
</file>

<file path=ppt/tags/tag98.xml><?xml version="1.0" encoding="utf-8"?>
<p:tagLst xmlns:p="http://schemas.openxmlformats.org/presentationml/2006/main">
  <p:tag name="AS_UNIQUEID" val="3040"/>
</p:tagLst>
</file>

<file path=ppt/tags/tag99.xml><?xml version="1.0" encoding="utf-8"?>
<p:tagLst xmlns:p="http://schemas.openxmlformats.org/presentationml/2006/main">
  <p:tag name="AS_UNIQUEID" val="3041"/>
</p:tagLst>
</file>

<file path=ppt/tags/tag100.xml><?xml version="1.0" encoding="utf-8"?>
<p:tagLst xmlns:p="http://schemas.openxmlformats.org/presentationml/2006/main">
  <p:tag name="AS_UNIQUEID" val="3042"/>
</p:tagLst>
</file>

<file path=ppt/tags/tag101.xml><?xml version="1.0" encoding="utf-8"?>
<p:tagLst xmlns:p="http://schemas.openxmlformats.org/presentationml/2006/main">
  <p:tag name="AS_UNIQUEID" val="3043"/>
  <p:tag name="KSO_WM_BEAUTIFY_FLAG" val=""/>
</p:tagLst>
</file>

<file path=ppt/tags/tag102.xml><?xml version="1.0" encoding="utf-8"?>
<p:tagLst xmlns:p="http://schemas.openxmlformats.org/presentationml/2006/main">
  <p:tag name="AS_UNIQUEID" val="3044"/>
  <p:tag name="KSO_WM_BEAUTIFY_FLAG" val=""/>
</p:tagLst>
</file>

<file path=ppt/tags/tag103.xml><?xml version="1.0" encoding="utf-8"?>
<p:tagLst xmlns:p="http://schemas.openxmlformats.org/presentationml/2006/main">
  <p:tag name="AS_UNIQUEID" val="3045"/>
</p:tagLst>
</file>

<file path=ppt/tags/tag104.xml><?xml version="1.0" encoding="utf-8"?>
<p:tagLst xmlns:p="http://schemas.openxmlformats.org/presentationml/2006/main">
  <p:tag name="AS_UNIQUEID" val="3046"/>
  <p:tag name="KSO_WM_BEAUTIFY_FLAG" val=""/>
</p:tagLst>
</file>

<file path=ppt/tags/tag105.xml><?xml version="1.0" encoding="utf-8"?>
<p:tagLst xmlns:p="http://schemas.openxmlformats.org/presentationml/2006/main">
  <p:tag name="AS_UNIQUEID" val="3047"/>
  <p:tag name="KSO_WM_BEAUTIFY_FLAG" val=""/>
</p:tagLst>
</file>

<file path=ppt/tags/tag106.xml><?xml version="1.0" encoding="utf-8"?>
<p:tagLst xmlns:p="http://schemas.openxmlformats.org/presentationml/2006/main">
  <p:tag name="AS_UNIQUEID" val="3084"/>
</p:tagLst>
</file>

<file path=ppt/tags/tag107.xml><?xml version="1.0" encoding="utf-8"?>
<p:tagLst xmlns:p="http://schemas.openxmlformats.org/presentationml/2006/main">
  <p:tag name="AS_UNIQUEID" val="3085"/>
</p:tagLst>
</file>

<file path=ppt/tags/tag108.xml><?xml version="1.0" encoding="utf-8"?>
<p:tagLst xmlns:p="http://schemas.openxmlformats.org/presentationml/2006/main">
  <p:tag name="AS_UNIQUEID" val="3088"/>
</p:tagLst>
</file>

<file path=ppt/tags/tag109.xml><?xml version="1.0" encoding="utf-8"?>
<p:tagLst xmlns:p="http://schemas.openxmlformats.org/presentationml/2006/main">
  <p:tag name="AS_UNIQUEID" val="3074"/>
  <p:tag name="KSO_WM_BEAUTIFY_FLAG" val=""/>
</p:tagLst>
</file>

<file path=ppt/tags/tag110.xml><?xml version="1.0" encoding="utf-8"?>
<p:tagLst xmlns:p="http://schemas.openxmlformats.org/presentationml/2006/main">
  <p:tag name="AS_UNIQUEID" val="3089"/>
</p:tagLst>
</file>

<file path=ppt/tags/tag111.xml><?xml version="1.0" encoding="utf-8"?>
<p:tagLst xmlns:p="http://schemas.openxmlformats.org/presentationml/2006/main">
  <p:tag name="AS_UNIQUEID" val="3076"/>
</p:tagLst>
</file>

<file path=ppt/tags/tag112.xml><?xml version="1.0" encoding="utf-8"?>
<p:tagLst xmlns:p="http://schemas.openxmlformats.org/presentationml/2006/main">
  <p:tag name="AS_UNIQUEID" val="3077"/>
  <p:tag name="KSO_WM_BEAUTIFY_FLAG" val=""/>
</p:tagLst>
</file>

<file path=ppt/tags/tag113.xml><?xml version="1.0" encoding="utf-8"?>
<p:tagLst xmlns:p="http://schemas.openxmlformats.org/presentationml/2006/main">
  <p:tag name="AS_UNIQUEID" val="3090"/>
</p:tagLst>
</file>

<file path=ppt/tags/tag114.xml><?xml version="1.0" encoding="utf-8"?>
<p:tagLst xmlns:p="http://schemas.openxmlformats.org/presentationml/2006/main">
  <p:tag name="AS_UNIQUEID" val="3079"/>
  <p:tag name="KSO_WM_BEAUTIFY_FLAG" val=""/>
</p:tagLst>
</file>

<file path=ppt/tags/tag115.xml><?xml version="1.0" encoding="utf-8"?>
<p:tagLst xmlns:p="http://schemas.openxmlformats.org/presentationml/2006/main">
  <p:tag name="AS_UNIQUEID" val="3091"/>
  <p:tag name="KSO_WM_BEAUTIFY_FLAG" val=""/>
</p:tagLst>
</file>

<file path=ppt/tags/tag116.xml><?xml version="1.0" encoding="utf-8"?>
<p:tagLst xmlns:p="http://schemas.openxmlformats.org/presentationml/2006/main">
  <p:tag name="AS_UNIQUEID" val="3092"/>
  <p:tag name="KSO_WM_BEAUTIFY_FLAG" val=""/>
  <p:tag name="KSO_WM_UNIT_PLACING_PICTURE_USER_VIEWPORT" val="{&quot;height&quot;:5082,&quot;width&quot;:4702}"/>
</p:tagLst>
</file>

<file path=ppt/tags/tag117.xml><?xml version="1.0" encoding="utf-8"?>
<p:tagLst xmlns:p="http://schemas.openxmlformats.org/presentationml/2006/main">
  <p:tag name="AS_UNIQUEID" val="3093"/>
</p:tagLst>
</file>

<file path=ppt/tags/tag118.xml><?xml version="1.0" encoding="utf-8"?>
<p:tagLst xmlns:p="http://schemas.openxmlformats.org/presentationml/2006/main">
  <p:tag name="AS_UNIQUEID" val="3094"/>
</p:tagLst>
</file>

<file path=ppt/tags/tag119.xml><?xml version="1.0" encoding="utf-8"?>
<p:tagLst xmlns:p="http://schemas.openxmlformats.org/presentationml/2006/main">
  <p:tag name="AS_UNIQUEID" val="3095"/>
  <p:tag name="KSO_WM_BEAUTIFY_FLAG" val=""/>
  <p:tag name="KSO_WM_UNIT_PLACING_PICTURE_USER_VIEWPORT" val="{&quot;height&quot;:3481,&quot;width&quot;:5860}"/>
</p:tagLst>
</file>

<file path=ppt/tags/tag120.xml><?xml version="1.0" encoding="utf-8"?>
<p:tagLst xmlns:p="http://schemas.openxmlformats.org/presentationml/2006/main">
  <p:tag name="AS_UNIQUEID" val="3079"/>
  <p:tag name="KSO_WM_BEAUTIFY_FLAG" val=""/>
</p:tagLst>
</file>

<file path=ppt/tags/tag121.xml><?xml version="1.0" encoding="utf-8"?>
<p:tagLst xmlns:p="http://schemas.openxmlformats.org/presentationml/2006/main">
  <p:tag name="AS_UNIQUEID" val="3096"/>
</p:tagLst>
</file>

<file path=ppt/tags/tag122.xml><?xml version="1.0" encoding="utf-8"?>
<p:tagLst xmlns:p="http://schemas.openxmlformats.org/presentationml/2006/main">
  <p:tag name="AS_UNIQUEID" val="3079"/>
  <p:tag name="KSO_WM_BEAUTIFY_FLAG" val=""/>
</p:tagLst>
</file>

<file path=ppt/tags/tag123.xml><?xml version="1.0" encoding="utf-8"?>
<p:tagLst xmlns:p="http://schemas.openxmlformats.org/presentationml/2006/main">
  <p:tag name="AS_UNIQUEID" val="3097"/>
  <p:tag name="KSO_WM_BEAUTIFY_FLAG" val=""/>
</p:tagLst>
</file>

<file path=ppt/tags/tag124.xml><?xml version="1.0" encoding="utf-8"?>
<p:tagLst xmlns:p="http://schemas.openxmlformats.org/presentationml/2006/main">
  <p:tag name="AS_UNIQUEID" val="3098"/>
  <p:tag name="KSO_WM_BEAUTIFY_FLAG" val=""/>
</p:tagLst>
</file>

<file path=ppt/tags/tag125.xml><?xml version="1.0" encoding="utf-8"?>
<p:tagLst xmlns:p="http://schemas.openxmlformats.org/presentationml/2006/main">
  <p:tag name="AS_UNIQUEID" val="3099"/>
  <p:tag name="KSO_WM_BEAUTIFY_FLAG" val=""/>
</p:tagLst>
</file>

<file path=ppt/tags/tag126.xml><?xml version="1.0" encoding="utf-8"?>
<p:tagLst xmlns:p="http://schemas.openxmlformats.org/presentationml/2006/main">
  <p:tag name="AS_UNIQUEID" val="3100"/>
  <p:tag name="KSO_WM_BEAUTIFY_FLAG" val=""/>
</p:tagLst>
</file>

<file path=ppt/tags/tag127.xml><?xml version="1.0" encoding="utf-8"?>
<p:tagLst xmlns:p="http://schemas.openxmlformats.org/presentationml/2006/main">
  <p:tag name="AS_UNIQUEID" val="3101"/>
  <p:tag name="KSO_WM_BEAUTIFY_FLAG" val=""/>
</p:tagLst>
</file>

<file path=ppt/tags/tag128.xml><?xml version="1.0" encoding="utf-8"?>
<p:tagLst xmlns:p="http://schemas.openxmlformats.org/presentationml/2006/main">
  <p:tag name="AS_UNIQUEID" val="3102"/>
  <p:tag name="KSO_WM_BEAUTIFY_FLAG" val=""/>
</p:tagLst>
</file>

<file path=ppt/tags/tag129.xml><?xml version="1.0" encoding="utf-8"?>
<p:tagLst xmlns:p="http://schemas.openxmlformats.org/presentationml/2006/main">
  <p:tag name="AS_UNIQUEID" val="3103"/>
  <p:tag name="KSO_WM_BEAUTIFY_FLAG" val=""/>
</p:tagLst>
</file>

<file path=ppt/tags/tag130.xml><?xml version="1.0" encoding="utf-8"?>
<p:tagLst xmlns:p="http://schemas.openxmlformats.org/presentationml/2006/main">
  <p:tag name="AS_UNIQUEID" val="3104"/>
  <p:tag name="KSO_WM_BEAUTIFY_FLAG" val=""/>
</p:tagLst>
</file>

<file path=ppt/tags/tag131.xml><?xml version="1.0" encoding="utf-8"?>
<p:tagLst xmlns:p="http://schemas.openxmlformats.org/presentationml/2006/main">
  <p:tag name="AS_UNIQUEID" val="3105"/>
  <p:tag name="KSO_WM_BEAUTIFY_FLAG" val=""/>
</p:tagLst>
</file>

<file path=ppt/tags/tag132.xml><?xml version="1.0" encoding="utf-8"?>
<p:tagLst xmlns:p="http://schemas.openxmlformats.org/presentationml/2006/main">
  <p:tag name="AS_UNIQUEID" val="3106"/>
  <p:tag name="KSO_WM_BEAUTIFY_FLAG" val=""/>
</p:tagLst>
</file>

<file path=ppt/tags/tag133.xml><?xml version="1.0" encoding="utf-8"?>
<p:tagLst xmlns:p="http://schemas.openxmlformats.org/presentationml/2006/main">
  <p:tag name="AS_UNIQUEID" val="3107"/>
  <p:tag name="KSO_WM_BEAUTIFY_FLAG" val=""/>
</p:tagLst>
</file>

<file path=ppt/tags/tag134.xml><?xml version="1.0" encoding="utf-8"?>
<p:tagLst xmlns:p="http://schemas.openxmlformats.org/presentationml/2006/main">
  <p:tag name="AS_UNIQUEID" val="3108"/>
  <p:tag name="KSO_WM_BEAUTIFY_FLAG" val=""/>
</p:tagLst>
</file>

<file path=ppt/tags/tag135.xml><?xml version="1.0" encoding="utf-8"?>
<p:tagLst xmlns:p="http://schemas.openxmlformats.org/presentationml/2006/main">
  <p:tag name="AS_UNIQUEID" val="3109"/>
  <p:tag name="KSO_WM_BEAUTIFY_FLAG" val=""/>
</p:tagLst>
</file>

<file path=ppt/tags/tag136.xml><?xml version="1.0" encoding="utf-8"?>
<p:tagLst xmlns:p="http://schemas.openxmlformats.org/presentationml/2006/main">
  <p:tag name="AS_UNIQUEID" val="3110"/>
  <p:tag name="KSO_WM_BEAUTIFY_FLAG" val=""/>
</p:tagLst>
</file>

<file path=ppt/tags/tag137.xml><?xml version="1.0" encoding="utf-8"?>
<p:tagLst xmlns:p="http://schemas.openxmlformats.org/presentationml/2006/main">
  <p:tag name="AS_UNIQUEID" val="3111"/>
  <p:tag name="KSO_WM_BEAUTIFY_FLAG" val=""/>
</p:tagLst>
</file>

<file path=ppt/tags/tag138.xml><?xml version="1.0" encoding="utf-8"?>
<p:tagLst xmlns:p="http://schemas.openxmlformats.org/presentationml/2006/main">
  <p:tag name="AS_UNIQUEID" val="3112"/>
  <p:tag name="KSO_WM_BEAUTIFY_FLAG" val=""/>
</p:tagLst>
</file>

<file path=ppt/tags/tag139.xml><?xml version="1.0" encoding="utf-8"?>
<p:tagLst xmlns:p="http://schemas.openxmlformats.org/presentationml/2006/main">
  <p:tag name="AS_UNIQUEID" val="3113"/>
  <p:tag name="KSO_WM_BEAUTIFY_FLAG" val=""/>
</p:tagLst>
</file>

<file path=ppt/tags/tag140.xml><?xml version="1.0" encoding="utf-8"?>
<p:tagLst xmlns:p="http://schemas.openxmlformats.org/presentationml/2006/main">
  <p:tag name="AS_UNIQUEID" val="3114"/>
  <p:tag name="KSO_WM_BEAUTIFY_FLAG" val=""/>
</p:tagLst>
</file>

<file path=ppt/tags/tag141.xml><?xml version="1.0" encoding="utf-8"?>
<p:tagLst xmlns:p="http://schemas.openxmlformats.org/presentationml/2006/main">
  <p:tag name="AS_UNIQUEID" val="3115"/>
  <p:tag name="KSO_WM_BEAUTIFY_FLAG" val=""/>
</p:tagLst>
</file>

<file path=ppt/tags/tag142.xml><?xml version="1.0" encoding="utf-8"?>
<p:tagLst xmlns:p="http://schemas.openxmlformats.org/presentationml/2006/main">
  <p:tag name="AS_UNIQUEID" val="3116"/>
  <p:tag name="KSO_WM_BEAUTIFY_FLAG" val=""/>
</p:tagLst>
</file>

<file path=ppt/tags/tag143.xml><?xml version="1.0" encoding="utf-8"?>
<p:tagLst xmlns:p="http://schemas.openxmlformats.org/presentationml/2006/main">
  <p:tag name="AS_UNIQUEID" val="3117"/>
  <p:tag name="KSO_WM_BEAUTIFY_FLAG" val=""/>
</p:tagLst>
</file>

<file path=ppt/tags/tag144.xml><?xml version="1.0" encoding="utf-8"?>
<p:tagLst xmlns:p="http://schemas.openxmlformats.org/presentationml/2006/main">
  <p:tag name="AS_UNIQUEID" val="3118"/>
  <p:tag name="KSO_WM_BEAUTIFY_FLAG" val=""/>
</p:tagLst>
</file>

<file path=ppt/tags/tag145.xml><?xml version="1.0" encoding="utf-8"?>
<p:tagLst xmlns:p="http://schemas.openxmlformats.org/presentationml/2006/main">
  <p:tag name="AS_UNIQUEID" val="3119"/>
  <p:tag name="KSO_WM_BEAUTIFY_FLAG" val=""/>
</p:tagLst>
</file>

<file path=ppt/tags/tag146.xml><?xml version="1.0" encoding="utf-8"?>
<p:tagLst xmlns:p="http://schemas.openxmlformats.org/presentationml/2006/main">
  <p:tag name="AS_UNIQUEID" val="3120"/>
  <p:tag name="KSO_WM_BEAUTIFY_FLAG" val=""/>
</p:tagLst>
</file>

<file path=ppt/tags/tag147.xml><?xml version="1.0" encoding="utf-8"?>
<p:tagLst xmlns:p="http://schemas.openxmlformats.org/presentationml/2006/main">
  <p:tag name="AS_UNIQUEID" val="3121"/>
  <p:tag name="KSO_WM_BEAUTIFY_FLAG" val=""/>
</p:tagLst>
</file>

<file path=ppt/tags/tag148.xml><?xml version="1.0" encoding="utf-8"?>
<p:tagLst xmlns:p="http://schemas.openxmlformats.org/presentationml/2006/main">
  <p:tag name="AS_UNIQUEID" val="3122"/>
  <p:tag name="KSO_WM_BEAUTIFY_FLAG" val=""/>
</p:tagLst>
</file>

<file path=ppt/tags/tag149.xml><?xml version="1.0" encoding="utf-8"?>
<p:tagLst xmlns:p="http://schemas.openxmlformats.org/presentationml/2006/main">
  <p:tag name="AS_UNIQUEID" val="3123"/>
  <p:tag name="KSO_WM_BEAUTIFY_FLAG" val=""/>
</p:tagLst>
</file>

<file path=ppt/tags/tag150.xml><?xml version="1.0" encoding="utf-8"?>
<p:tagLst xmlns:p="http://schemas.openxmlformats.org/presentationml/2006/main">
  <p:tag name="AS_UNIQUEID" val="3124"/>
  <p:tag name="KSO_WM_BEAUTIFY_FLAG" val=""/>
</p:tagLst>
</file>

<file path=ppt/tags/tag151.xml><?xml version="1.0" encoding="utf-8"?>
<p:tagLst xmlns:p="http://schemas.openxmlformats.org/presentationml/2006/main">
  <p:tag name="AS_UNIQUEID" val="3125"/>
</p:tagLst>
</file>

<file path=ppt/tags/tag152.xml><?xml version="1.0" encoding="utf-8"?>
<p:tagLst xmlns:p="http://schemas.openxmlformats.org/presentationml/2006/main">
  <p:tag name="AS_UNIQUEID" val="3079"/>
  <p:tag name="KSO_WM_BEAUTIFY_FLAG" val=""/>
</p:tagLst>
</file>

<file path=ppt/tags/tag153.xml><?xml version="1.0" encoding="utf-8"?>
<p:tagLst xmlns:p="http://schemas.openxmlformats.org/presentationml/2006/main">
  <p:tag name="AS_UNIQUEID" val="3126"/>
  <p:tag name="KSO_WM_BEAUTIFY_FLAG" val=""/>
</p:tagLst>
</file>

<file path=ppt/tags/tag154.xml><?xml version="1.0" encoding="utf-8"?>
<p:tagLst xmlns:p="http://schemas.openxmlformats.org/presentationml/2006/main">
  <p:tag name="AS_UNIQUEID" val="3127"/>
</p:tagLst>
</file>

<file path=ppt/tags/tag155.xml><?xml version="1.0" encoding="utf-8"?>
<p:tagLst xmlns:p="http://schemas.openxmlformats.org/presentationml/2006/main">
  <p:tag name="AS_UNIQUEID" val="3128"/>
</p:tagLst>
</file>

<file path=ppt/tags/tag156.xml><?xml version="1.0" encoding="utf-8"?>
<p:tagLst xmlns:p="http://schemas.openxmlformats.org/presentationml/2006/main">
  <p:tag name="AS_UNIQUEID" val="3129"/>
</p:tagLst>
</file>

<file path=ppt/tags/tag157.xml><?xml version="1.0" encoding="utf-8"?>
<p:tagLst xmlns:p="http://schemas.openxmlformats.org/presentationml/2006/main">
  <p:tag name="AS_UNIQUEID" val="3130"/>
</p:tagLst>
</file>

<file path=ppt/tags/tag158.xml><?xml version="1.0" encoding="utf-8"?>
<p:tagLst xmlns:p="http://schemas.openxmlformats.org/presentationml/2006/main">
  <p:tag name="AS_UNIQUEID" val="3131"/>
</p:tagLst>
</file>

<file path=ppt/tags/tag159.xml><?xml version="1.0" encoding="utf-8"?>
<p:tagLst xmlns:p="http://schemas.openxmlformats.org/presentationml/2006/main">
  <p:tag name="AS_UNIQUEID" val="3132"/>
</p:tagLst>
</file>

<file path=ppt/tags/tag160.xml><?xml version="1.0" encoding="utf-8"?>
<p:tagLst xmlns:p="http://schemas.openxmlformats.org/presentationml/2006/main">
  <p:tag name="AS_UNIQUEID" val="3247"/>
</p:tagLst>
</file>

<file path=ppt/tags/tag161.xml><?xml version="1.0" encoding="utf-8"?>
<p:tagLst xmlns:p="http://schemas.openxmlformats.org/presentationml/2006/main">
  <p:tag name="AS_UNIQUEID" val="3133"/>
</p:tagLst>
</file>

<file path=ppt/tags/tag162.xml><?xml version="1.0" encoding="utf-8"?>
<p:tagLst xmlns:p="http://schemas.openxmlformats.org/presentationml/2006/main">
  <p:tag name="AS_UNIQUEID" val="3134"/>
  <p:tag name="KSO_WM_BEAUTIFY_FLAG" val=""/>
</p:tagLst>
</file>

<file path=ppt/tags/tag163.xml><?xml version="1.0" encoding="utf-8"?>
<p:tagLst xmlns:p="http://schemas.openxmlformats.org/presentationml/2006/main">
  <p:tag name="AS_UNIQUEID" val="3079"/>
  <p:tag name="KSO_WM_BEAUTIFY_FLAG" val=""/>
</p:tagLst>
</file>

<file path=ppt/tags/tag164.xml><?xml version="1.0" encoding="utf-8"?>
<p:tagLst xmlns:p="http://schemas.openxmlformats.org/presentationml/2006/main">
  <p:tag name="AS_UNIQUEID" val="3135"/>
</p:tagLst>
</file>

<file path=ppt/tags/tag165.xml><?xml version="1.0" encoding="utf-8"?>
<p:tagLst xmlns:p="http://schemas.openxmlformats.org/presentationml/2006/main">
  <p:tag name="AS_UNIQUEID" val="3136"/>
  <p:tag name="KSO_WM_UNIT_PLACING_PICTURE_USER_VIEWPORT" val="{&quot;height&quot;:5402,&quot;width&quot;:4853}"/>
</p:tagLst>
</file>

<file path=ppt/tags/tag166.xml><?xml version="1.0" encoding="utf-8"?>
<p:tagLst xmlns:p="http://schemas.openxmlformats.org/presentationml/2006/main">
  <p:tag name="AS_UNIQUEID" val="3137"/>
  <p:tag name="KSO_WM_TAG_VERSION" val="1.0"/>
  <p:tag name="KSO_WM_TEMPLATE_CATEGORY" val="diagram"/>
  <p:tag name="KSO_WM_TEMPLATE_INDEX" val="20182475"/>
  <p:tag name="KSO_WM_UNIT_COMPATIBLE" val="0"/>
  <p:tag name="KSO_WM_UNIT_DIAGRAM_ISNUMVISUAL" val="0"/>
  <p:tag name="KSO_WM_UNIT_DIAGRAM_ISREFERUNIT" val="0"/>
  <p:tag name="KSO_WM_UNIT_HIGHLIGHT" val="0"/>
  <p:tag name="KSO_WM_UNIT_ID" val="diagram20182475_1*d*2"/>
  <p:tag name="KSO_WM_UNIT_LAYERLEVEL" val="1"/>
  <p:tag name="KSO_WM_UNIT_PLACING_PICTURE_USER_VIEWPORT" val="{&quot;height&quot;:2480,&quot;width&quot;:3651}"/>
  <p:tag name="KSO_WM_UNIT_VALUE" val="503*740"/>
</p:tagLst>
</file>

<file path=ppt/tags/tag167.xml><?xml version="1.0" encoding="utf-8"?>
<p:tagLst xmlns:p="http://schemas.openxmlformats.org/presentationml/2006/main">
  <p:tag name="AS_UNIQUEID" val="3138"/>
</p:tagLst>
</file>

<file path=ppt/tags/tag168.xml><?xml version="1.0" encoding="utf-8"?>
<p:tagLst xmlns:p="http://schemas.openxmlformats.org/presentationml/2006/main">
  <p:tag name="AS_UNIQUEID" val="3139"/>
  <p:tag name="KSO_WM_BEAUTIFY_FLAG" val=""/>
</p:tagLst>
</file>

<file path=ppt/tags/tag169.xml><?xml version="1.0" encoding="utf-8"?>
<p:tagLst xmlns:p="http://schemas.openxmlformats.org/presentationml/2006/main">
  <p:tag name="AS_UNIQUEID" val="3140"/>
</p:tagLst>
</file>

<file path=ppt/tags/tag170.xml><?xml version="1.0" encoding="utf-8"?>
<p:tagLst xmlns:p="http://schemas.openxmlformats.org/presentationml/2006/main">
  <p:tag name="AS_UNIQUEID" val="3141"/>
  <p:tag name="KSO_WM_UNIT_PLACING_PICTURE_USER_VIEWPORT" val="{&quot;height&quot;:4850,&quot;width&quot;:5973}"/>
</p:tagLst>
</file>

<file path=ppt/tags/tag171.xml><?xml version="1.0" encoding="utf-8"?>
<p:tagLst xmlns:p="http://schemas.openxmlformats.org/presentationml/2006/main">
  <p:tag name="AS_UNIQUEID" val="3079"/>
  <p:tag name="KSO_WM_BEAUTIFY_FLAG" val=""/>
</p:tagLst>
</file>

<file path=ppt/tags/tag172.xml><?xml version="1.0" encoding="utf-8"?>
<p:tagLst xmlns:p="http://schemas.openxmlformats.org/presentationml/2006/main">
  <p:tag name="AS_UNIQUEID" val="3142"/>
</p:tagLst>
</file>

<file path=ppt/tags/tag173.xml><?xml version="1.0" encoding="utf-8"?>
<p:tagLst xmlns:p="http://schemas.openxmlformats.org/presentationml/2006/main">
  <p:tag name="AS_UNIQUEID" val="3143"/>
  <p:tag name="KSO_WM_BEAUTIFY_FLAG" val=""/>
</p:tagLst>
</file>

<file path=ppt/tags/tag174.xml><?xml version="1.0" encoding="utf-8"?>
<p:tagLst xmlns:p="http://schemas.openxmlformats.org/presentationml/2006/main">
  <p:tag name="AS_UNIQUEID" val="3144"/>
  <p:tag name="KSO_WM_BEAUTIFY_FLAG" val=""/>
  <p:tag name="KSO_WM_UNIT_PLACING_PICTURE_USER_VIEWPORT" val="{&quot;height&quot;:3419,&quot;width&quot;:4381}"/>
</p:tagLst>
</file>

<file path=ppt/tags/tag175.xml><?xml version="1.0" encoding="utf-8"?>
<p:tagLst xmlns:p="http://schemas.openxmlformats.org/presentationml/2006/main">
  <p:tag name="AS_UNIQUEID" val="3079"/>
  <p:tag name="KSO_WM_BEAUTIFY_FLAG" val=""/>
</p:tagLst>
</file>

<file path=ppt/tags/tag176.xml><?xml version="1.0" encoding="utf-8"?>
<p:tagLst xmlns:p="http://schemas.openxmlformats.org/presentationml/2006/main">
  <p:tag name="AS_UNIQUEID" val="3145"/>
</p:tagLst>
</file>

<file path=ppt/tags/tag177.xml><?xml version="1.0" encoding="utf-8"?>
<p:tagLst xmlns:p="http://schemas.openxmlformats.org/presentationml/2006/main">
  <p:tag name="AS_UNIQUEID" val="3146"/>
  <p:tag name="KSO_WM_BEAUTIFY_FLAG" val=""/>
</p:tagLst>
</file>

<file path=ppt/tags/tag178.xml><?xml version="1.0" encoding="utf-8"?>
<p:tagLst xmlns:p="http://schemas.openxmlformats.org/presentationml/2006/main">
  <p:tag name="AS_UNIQUEID" val="3079"/>
  <p:tag name="KSO_WM_BEAUTIFY_FLAG" val=""/>
</p:tagLst>
</file>

<file path=ppt/tags/tag179.xml><?xml version="1.0" encoding="utf-8"?>
<p:tagLst xmlns:p="http://schemas.openxmlformats.org/presentationml/2006/main">
  <p:tag name="AS_UNIQUEID" val="3147"/>
  <p:tag name="KSO_WM_BEAUTIFY_FLAG" val=""/>
  <p:tag name="KSO_WM_UNIT_PLACING_PICTURE_USER_VIEWPORT" val="{&quot;height&quot;:4867,&quot;width&quot;:5195}"/>
</p:tagLst>
</file>

<file path=ppt/tags/tag180.xml><?xml version="1.0" encoding="utf-8"?>
<p:tagLst xmlns:p="http://schemas.openxmlformats.org/presentationml/2006/main">
  <p:tag name="AS_UNIQUEID" val="3148"/>
</p:tagLst>
</file>

<file path=ppt/tags/tag181.xml><?xml version="1.0" encoding="utf-8"?>
<p:tagLst xmlns:p="http://schemas.openxmlformats.org/presentationml/2006/main">
  <p:tag name="AS_UNIQUEID" val="3149"/>
  <p:tag name="KSO_WM_BEAUTIFY_FLAG" val=""/>
</p:tagLst>
</file>

<file path=ppt/tags/tag182.xml><?xml version="1.0" encoding="utf-8"?>
<p:tagLst xmlns:p="http://schemas.openxmlformats.org/presentationml/2006/main">
  <p:tag name="AS_UNIQUEID" val="3150"/>
  <p:tag name="KSO_WM_BEAUTIFY_FLAG" val=""/>
</p:tagLst>
</file>

<file path=ppt/tags/tag183.xml><?xml version="1.0" encoding="utf-8"?>
<p:tagLst xmlns:p="http://schemas.openxmlformats.org/presentationml/2006/main">
  <p:tag name="AS_UNIQUEID" val="3079"/>
  <p:tag name="KSO_WM_BEAUTIFY_FLAG" val=""/>
</p:tagLst>
</file>

<file path=ppt/tags/tag184.xml><?xml version="1.0" encoding="utf-8"?>
<p:tagLst xmlns:p="http://schemas.openxmlformats.org/presentationml/2006/main">
  <p:tag name="AS_UNIQUEID" val="3151"/>
</p:tagLst>
</file>

<file path=ppt/tags/tag185.xml><?xml version="1.0" encoding="utf-8"?>
<p:tagLst xmlns:p="http://schemas.openxmlformats.org/presentationml/2006/main">
  <p:tag name="AS_UNIQUEID" val="3152"/>
  <p:tag name="KSO_WM_DIAGRAM_VIRTUALLY_FRAME" val="{&quot;height&quot;:362.0020472440945,&quot;left&quot;:49.524881889763634,&quot;top&quot;:164.72299212598426,&quot;width&quot;:812.9199212598427}"/>
</p:tagLst>
</file>

<file path=ppt/tags/tag186.xml><?xml version="1.0" encoding="utf-8"?>
<p:tagLst xmlns:p="http://schemas.openxmlformats.org/presentationml/2006/main">
  <p:tag name="AS_UNIQUEID" val="3153"/>
  <p:tag name="KSO_WM_BEAUTIFY_FLAG" val=""/>
</p:tagLst>
</file>

<file path=ppt/tags/tag187.xml><?xml version="1.0" encoding="utf-8"?>
<p:tagLst xmlns:p="http://schemas.openxmlformats.org/presentationml/2006/main">
  <p:tag name="AS_UNIQUEID" val="3154"/>
  <p:tag name="KSO_WM_BEAUTIFY_FLAG" val=""/>
  <p:tag name="KSO_WM_DIAGRAM_VIRTUALLY_FRAME" val="{&quot;height&quot;:362.0020472440945,&quot;left&quot;:49.524881889763634,&quot;top&quot;:164.72299212598426,&quot;width&quot;:812.9199212598427}"/>
</p:tagLst>
</file>

<file path=ppt/tags/tag188.xml><?xml version="1.0" encoding="utf-8"?>
<p:tagLst xmlns:p="http://schemas.openxmlformats.org/presentationml/2006/main">
  <p:tag name="AS_UNIQUEID" val="3155"/>
  <p:tag name="KSO_WM_BEAUTIFY_FLAG" val=""/>
</p:tagLst>
</file>

<file path=ppt/tags/tag189.xml><?xml version="1.0" encoding="utf-8"?>
<p:tagLst xmlns:p="http://schemas.openxmlformats.org/presentationml/2006/main">
  <p:tag name="AS_UNIQUEID" val="3156"/>
  <p:tag name="KSO_WM_BEAUTIFY_FLAG" val=""/>
  <p:tag name="KSO_WM_DIAGRAM_VIRTUALLY_FRAME" val="{&quot;height&quot;:362.0020472440945,&quot;left&quot;:49.524881889763634,&quot;top&quot;:164.72299212598426,&quot;width&quot;:812.9199212598427}"/>
</p:tagLst>
</file>

<file path=ppt/tags/tag190.xml><?xml version="1.0" encoding="utf-8"?>
<p:tagLst xmlns:p="http://schemas.openxmlformats.org/presentationml/2006/main">
  <p:tag name="AS_UNIQUEID" val="3157"/>
  <p:tag name="KSO_WM_BEAUTIFY_FLAG" val=""/>
</p:tagLst>
</file>

<file path=ppt/tags/tag191.xml><?xml version="1.0" encoding="utf-8"?>
<p:tagLst xmlns:p="http://schemas.openxmlformats.org/presentationml/2006/main">
  <p:tag name="AS_UNIQUEID" val="3158"/>
  <p:tag name="KSO_WM_BEAUTIFY_FLAG" val=""/>
</p:tagLst>
</file>

<file path=ppt/tags/tag192.xml><?xml version="1.0" encoding="utf-8"?>
<p:tagLst xmlns:p="http://schemas.openxmlformats.org/presentationml/2006/main">
  <p:tag name="AS_UNIQUEID" val="3159"/>
  <p:tag name="KSO_WM_BEAUTIFY_FLAG" val=""/>
</p:tagLst>
</file>

<file path=ppt/tags/tag193.xml><?xml version="1.0" encoding="utf-8"?>
<p:tagLst xmlns:p="http://schemas.openxmlformats.org/presentationml/2006/main">
  <p:tag name="AS_UNIQUEID" val="3160"/>
  <p:tag name="KSO_WM_BEAUTIFY_FLAG" val=""/>
  <p:tag name="KSO_WM_DIAGRAM_VIRTUALLY_FRAME" val="{&quot;height&quot;:362.0020472440945,&quot;left&quot;:49.524881889763634,&quot;top&quot;:164.72299212598426,&quot;width&quot;:812.9199212598427}"/>
</p:tagLst>
</file>

<file path=ppt/tags/tag194.xml><?xml version="1.0" encoding="utf-8"?>
<p:tagLst xmlns:p="http://schemas.openxmlformats.org/presentationml/2006/main">
  <p:tag name="AS_UNIQUEID" val="3161"/>
  <p:tag name="KSO_WM_BEAUTIFY_FLAG" val=""/>
  <p:tag name="KSO_WM_DIAGRAM_VIRTUALLY_FRAME" val="{&quot;height&quot;:362.0020472440945,&quot;left&quot;:49.524881889763634,&quot;top&quot;:164.72299212598426,&quot;width&quot;:812.9199212598427}"/>
</p:tagLst>
</file>

<file path=ppt/tags/tag195.xml><?xml version="1.0" encoding="utf-8"?>
<p:tagLst xmlns:p="http://schemas.openxmlformats.org/presentationml/2006/main">
  <p:tag name="AS_UNIQUEID" val="3162"/>
  <p:tag name="KSO_WM_BEAUTIFY_FLAG" val=""/>
  <p:tag name="KSO_WM_DIAGRAM_VIRTUALLY_FRAME" val="{&quot;height&quot;:362.0020472440945,&quot;left&quot;:49.524881889763634,&quot;top&quot;:164.72299212598426,&quot;width&quot;:812.9199212598427}"/>
</p:tagLst>
</file>

<file path=ppt/tags/tag196.xml><?xml version="1.0" encoding="utf-8"?>
<p:tagLst xmlns:p="http://schemas.openxmlformats.org/presentationml/2006/main">
  <p:tag name="AS_UNIQUEID" val="3163"/>
  <p:tag name="KSO_WM_BEAUTIFY_FLAG" val=""/>
  <p:tag name="KSO_WM_DIAGRAM_VIRTUALLY_FRAME" val="{&quot;height&quot;:362.0020472440945,&quot;left&quot;:49.524881889763634,&quot;top&quot;:164.72299212598426,&quot;width&quot;:812.9199212598427}"/>
</p:tagLst>
</file>

<file path=ppt/tags/tag197.xml><?xml version="1.0" encoding="utf-8"?>
<p:tagLst xmlns:p="http://schemas.openxmlformats.org/presentationml/2006/main">
  <p:tag name="AS_UNIQUEID" val="3164"/>
  <p:tag name="KSO_WM_BEAUTIFY_FLAG" val=""/>
  <p:tag name="KSO_WM_DIAGRAM_VIRTUALLY_FRAME" val="{&quot;height&quot;:362.0020472440945,&quot;left&quot;:49.524881889763634,&quot;top&quot;:164.72299212598426,&quot;width&quot;:812.9199212598427}"/>
</p:tagLst>
</file>

<file path=ppt/tags/tag198.xml><?xml version="1.0" encoding="utf-8"?>
<p:tagLst xmlns:p="http://schemas.openxmlformats.org/presentationml/2006/main">
  <p:tag name="AS_UNIQUEID" val="3165"/>
  <p:tag name="KSO_WM_BEAUTIFY_FLAG" val=""/>
  <p:tag name="KSO_WM_DIAGRAM_VIRTUALLY_FRAME" val="{&quot;height&quot;:362.0020472440945,&quot;left&quot;:49.524881889763634,&quot;top&quot;:164.72299212598426,&quot;width&quot;:812.9199212598427}"/>
</p:tagLst>
</file>

<file path=ppt/tags/tag199.xml><?xml version="1.0" encoding="utf-8"?>
<p:tagLst xmlns:p="http://schemas.openxmlformats.org/presentationml/2006/main">
  <p:tag name="AS_UNIQUEID" val="3166"/>
  <p:tag name="KSO_WM_BEAUTIFY_FLAG" val=""/>
</p:tagLst>
</file>

<file path=ppt/tags/tag200.xml><?xml version="1.0" encoding="utf-8"?>
<p:tagLst xmlns:p="http://schemas.openxmlformats.org/presentationml/2006/main">
  <p:tag name="AS_UNIQUEID" val="3079"/>
  <p:tag name="KSO_WM_BEAUTIFY_FLAG" val=""/>
</p:tagLst>
</file>

<file path=ppt/tags/tag201.xml><?xml version="1.0" encoding="utf-8"?>
<p:tagLst xmlns:p="http://schemas.openxmlformats.org/presentationml/2006/main">
  <p:tag name="AS_UNIQUEID" val="3167"/>
</p:tagLst>
</file>

<file path=ppt/tags/tag202.xml><?xml version="1.0" encoding="utf-8"?>
<p:tagLst xmlns:p="http://schemas.openxmlformats.org/presentationml/2006/main">
  <p:tag name="AS_UNIQUEID" val="3168"/>
  <p:tag name="KSO_WM_BEAUTIFY_FLAG" val=""/>
</p:tagLst>
</file>

<file path=ppt/tags/tag203.xml><?xml version="1.0" encoding="utf-8"?>
<p:tagLst xmlns:p="http://schemas.openxmlformats.org/presentationml/2006/main">
  <p:tag name="AS_UNIQUEID" val="3169"/>
  <p:tag name="KSO_WM_BEAUTIFY_FLAG" val=""/>
  <p:tag name="KSO_WM_UNIT_TABLE_BEAUTIFY" val="smartTable{fb4e5dde-ed26-4038-bcc9-6a657db3c5d8}"/>
  <p:tag name="TABLE_ENDDRAG_ORIGIN_RECT" val="767*261"/>
  <p:tag name="TABLE_ENDDRAG_RECT" val="94*218*767*261"/>
</p:tagLst>
</file>

<file path=ppt/tags/tag204.xml><?xml version="1.0" encoding="utf-8"?>
<p:tagLst xmlns:p="http://schemas.openxmlformats.org/presentationml/2006/main">
  <p:tag name="AS_UNIQUEID" val="3170"/>
  <p:tag name="KSO_WM_BEAUTIFY_FLAG" val=""/>
</p:tagLst>
</file>

<file path=ppt/tags/tag205.xml><?xml version="1.0" encoding="utf-8"?>
<p:tagLst xmlns:p="http://schemas.openxmlformats.org/presentationml/2006/main">
  <p:tag name="AS_UNIQUEID" val="3171"/>
  <p:tag name="KSO_WM_BEAUTIFY_FLAG" val=""/>
</p:tagLst>
</file>

<file path=ppt/tags/tag206.xml><?xml version="1.0" encoding="utf-8"?>
<p:tagLst xmlns:p="http://schemas.openxmlformats.org/presentationml/2006/main">
  <p:tag name="AS_UNIQUEID" val="3172"/>
  <p:tag name="KSO_WM_BEAUTIFY_FLAG" val=""/>
</p:tagLst>
</file>

<file path=ppt/tags/tag207.xml><?xml version="1.0" encoding="utf-8"?>
<p:tagLst xmlns:p="http://schemas.openxmlformats.org/presentationml/2006/main">
  <p:tag name="AS_UNIQUEID" val="3173"/>
  <p:tag name="KSO_WM_BEAUTIFY_FLAG" val=""/>
</p:tagLst>
</file>

<file path=ppt/tags/tag208.xml><?xml version="1.0" encoding="utf-8"?>
<p:tagLst xmlns:p="http://schemas.openxmlformats.org/presentationml/2006/main">
  <p:tag name="AS_UNIQUEID" val="3079"/>
  <p:tag name="KSO_WM_BEAUTIFY_FLAG" val=""/>
</p:tagLst>
</file>

<file path=ppt/tags/tag209.xml><?xml version="1.0" encoding="utf-8"?>
<p:tagLst xmlns:p="http://schemas.openxmlformats.org/presentationml/2006/main">
  <p:tag name="AS_UNIQUEID" val="3174"/>
</p:tagLst>
</file>

<file path=ppt/tags/tag210.xml><?xml version="1.0" encoding="utf-8"?>
<p:tagLst xmlns:p="http://schemas.openxmlformats.org/presentationml/2006/main">
  <p:tag name="AS_UNIQUEID" val="3175"/>
  <p:tag name="KSO_WM_BEAUTIFY_FLAG" val=""/>
  <p:tag name="KSO_WM_UNIT_TABLE_BEAUTIFY" val="smartTable{4b015205-c35e-49e6-bd39-73533faab13c}"/>
  <p:tag name="TABLE_ENDDRAG_ORIGIN_RECT" val="767*261"/>
  <p:tag name="TABLE_ENDDRAG_RECT" val="94*218*767*261"/>
</p:tagLst>
</file>

<file path=ppt/tags/tag211.xml><?xml version="1.0" encoding="utf-8"?>
<p:tagLst xmlns:p="http://schemas.openxmlformats.org/presentationml/2006/main">
  <p:tag name="AS_UNIQUEID" val="3176"/>
  <p:tag name="KSO_WM_BEAUTIFY_FLAG" val=""/>
</p:tagLst>
</file>

<file path=ppt/tags/tag212.xml><?xml version="1.0" encoding="utf-8"?>
<p:tagLst xmlns:p="http://schemas.openxmlformats.org/presentationml/2006/main">
  <p:tag name="AS_UNIQUEID" val="3177"/>
  <p:tag name="KSO_WM_BEAUTIFY_FLAG" val=""/>
</p:tagLst>
</file>

<file path=ppt/tags/tag213.xml><?xml version="1.0" encoding="utf-8"?>
<p:tagLst xmlns:p="http://schemas.openxmlformats.org/presentationml/2006/main">
  <p:tag name="AS_UNIQUEID" val="3178"/>
  <p:tag name="KSO_WM_BEAUTIFY_FLAG" val=""/>
</p:tagLst>
</file>

<file path=ppt/tags/tag214.xml><?xml version="1.0" encoding="utf-8"?>
<p:tagLst xmlns:p="http://schemas.openxmlformats.org/presentationml/2006/main">
  <p:tag name="AS_UNIQUEID" val="3179"/>
  <p:tag name="KSO_WM_BEAUTIFY_FLAG" val=""/>
</p:tagLst>
</file>

<file path=ppt/tags/tag215.xml><?xml version="1.0" encoding="utf-8"?>
<p:tagLst xmlns:p="http://schemas.openxmlformats.org/presentationml/2006/main">
  <p:tag name="AS_UNIQUEID" val="3079"/>
  <p:tag name="KSO_WM_BEAUTIFY_FLAG" val=""/>
</p:tagLst>
</file>

<file path=ppt/tags/tag216.xml><?xml version="1.0" encoding="utf-8"?>
<p:tagLst xmlns:p="http://schemas.openxmlformats.org/presentationml/2006/main">
  <p:tag name="AS_UNIQUEID" val="3323"/>
</p:tagLst>
</file>

<file path=ppt/tags/tag217.xml><?xml version="1.0" encoding="utf-8"?>
<p:tagLst xmlns:p="http://schemas.openxmlformats.org/presentationml/2006/main">
  <p:tag name="AS_UNIQUEID" val="3324"/>
</p:tagLst>
</file>

<file path=ppt/tags/tag2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2">
      <a:majorFont>
        <a:latin typeface="宋体"/>
        <a:ea typeface="阿里巴巴普惠体 Medium"/>
        <a:cs typeface="Arial"/>
      </a:majorFont>
      <a:minorFont>
        <a:latin typeface="宋体"/>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宋体</vt:lpstr>
      <vt:lpstr>阿里巴巴普惠体 Medium</vt:lpstr>
      <vt:lpstr>阿里巴巴普惠体</vt:lpstr>
      <vt:lpstr>微软雅黑</vt:lpstr>
      <vt:lpstr>Times New Roman</vt:lpstr>
      <vt:lpstr>楷体</vt:lpstr>
      <vt:lpstr>Wingdings</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2024-09-21T15:53:30.393</cp:lastPrinted>
  <dcterms:created xsi:type="dcterms:W3CDTF">2024-09-21T07:53:30Z</dcterms:created>
  <dcterms:modified xsi:type="dcterms:W3CDTF">2024-09-21T07:53:32Z</dcterms:modified>
</cp:coreProperties>
</file>