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4463BD-2716-4A16-A27A-9C9C61F53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43E603-F7ED-46D5-B6C7-DB3BCD41A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B3296-1297-4316-8AA7-425E334CB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DF85B7-852C-4E77-A722-369371C3D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05EB07-BB67-4CE5-9829-9647BF554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A70680-C31E-4A4A-A3DF-661FB184B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AA177D-78D5-4011-8A74-6DA2B5FA2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A1BBA5-C5A9-4557-8924-6598E5150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CD5120-B99D-474B-A7B6-CC7407D3E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7BE90-CC18-4076-9473-A59AD8164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D2DE1-03B4-4E83-BFE4-27200DE8A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202221230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医院感染现患率调查培训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调查方法与步骤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调查结果分析与解读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由于医院内患者众多、病原体聚集，以及医疗操作等因素，医院感染发生率较高。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医院感染高发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危害严重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耐药性问题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医院感染可能导致患者病情加重，延长住院时间，增加医疗费用，甚至威胁患者生命。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随着抗生素的广泛使用，耐药菌株不断出现，使得医院感染的治疗更加困难。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医院感染现状及危害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现患率调查目的与意义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了解医院感染现状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通过现患率调查，可以了解医院内感染的发生情况、分布特点以及危险因素等。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评估防控措施效果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通过对医院感染现患率的定期调查，可以评估医院防控措施的实施效果，及时发现和解决问题。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为政策制定提供依据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调查结果可以为卫生行政部门制定医院感染防控政策提供依据，促进医院感染防控工作的持续改进。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《医院感染管理办法》、《医疗机构消毒技术规范》等法规和标准对医院感染防控提出了明确要求。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国内法规及政策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世界卫生组织（WHO）发布的《医院感染预防与控制实用手册》等国际指南为各国开展医院感染防控工作提供了参考。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国外法规及政策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各国在医院感染防控领域开展广泛的国际合作与交流，共同应对医院感染这一全球性挑战。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国际合作与交流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国内外相关法规及政策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调查方法与步骤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制定抽样方案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根据医院规模、患者数量和调查目的，制定合理的抽样方案，确保样本具有代表性和可比性。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确定目标人群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根据医院感染的特点和危险因素，选择具有代表性的患者人群作为调查对象，如重症患者、手术患者、新生儿等。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确定调查时间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选择适当的调查时间，避免节假日、疫情等特殊情况对调查结果的影响。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调查对象选择与确定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根据医院感染现患率调查的目的，设计问卷内容和结构，确保问卷具有针对性和实用性。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明确调查目的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围绕医院感染的相关因素，设计问卷问题，包括患者基本信息、感染症状、感染部位、感染时间等。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设计问卷问题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将设计好的问卷制作成电子版或纸质版，方便患者进行填写和提交。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制作问卷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调查问卷设计与制作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通过医院信息系统或纸质问卷等方式，收集患者的相关信息和感染数据。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对收集到的数据进行清洗、整理和归类，确保数据的准确性和完整性。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采用适当的统计方法对数据进行分析，包括描述性统计、单因素分析和多因素分析等，以了解医院感染的现患率、危险因素和防控措施的效果等。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数据收集、整理与分析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调查结果分析与解读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调查结果显示，医院感染现患率为X%，较去年同期下降X%。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感染部位以呼吸道、泌尿道和手术部位为主，分别占X%、X%和X%。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感染者中，以老年患者和重症患者居多，分别占X%和X%。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总体感染率及分布情况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儿科、神经内科和呼吸内科是感染率较高的科室，分别为X%、X%和X%。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相比之下，心血管内科、消化内科和普外科的感染率较低，分别为X%、X%和X%。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各科室感染率差异可能与患者年龄、病情、治疗措施等因素有关。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不同科室感染率比较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https://d.book118.com/185202221230011122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2024-09-26T04:38:48.262</cp:lastPrinted>
  <dcterms:created xsi:type="dcterms:W3CDTF">2024-09-25T20:38:48Z</dcterms:created>
  <dcterms:modified xsi:type="dcterms:W3CDTF">2024-09-25T20:38:50Z</dcterms:modified>
</cp:coreProperties>
</file>