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61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23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93054-6254-4642-91C2-97F9C869C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1ADD4-B253-4504-98D9-41768005B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24E6C-2069-4413-B0BA-DA96567AD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0DE69-2965-49A5-8F43-DE8167DE3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98B1C-1558-4E95-BD74-19C392CB2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B0C4D5-5CCB-4249-9B6D-DBC39DDC3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14BDB0-0EC6-4DF5-9640-5A58B1D7A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BDD3B-3E73-4AB0-BC9A-4EEAA74E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28654-19D8-4F4B-8D4D-491C5B9CD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B38F5-8EF5-4489-90E1-AD1DF0CB0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CD81F-AA1F-4272-A58D-41140CA47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604" r:id="rId2"/>
    <p:sldLayoutId id="2147491605" r:id="rId3"/>
    <p:sldLayoutId id="2147491606" r:id="rId4"/>
    <p:sldLayoutId id="2147491607" r:id="rId5"/>
    <p:sldLayoutId id="2147491608" r:id="rId6"/>
    <p:sldLayoutId id="2147491609" r:id="rId7"/>
    <p:sldLayoutId id="2147491610" r:id="rId8"/>
    <p:sldLayoutId id="2147491611" r:id="rId9"/>
    <p:sldLayoutId id="2147491612" r:id="rId10"/>
    <p:sldLayoutId id="214749161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2100031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校招新员工入职培训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培训形式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培训后续支持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培训目标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了解公司文化与价值观</a:t>
            </a:r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培训目标：使新员工了解公司文化与价值观，增强对公司的认同感和归属感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培训内容：介绍公司的历史、使命、愿景和核心价值观，以及在日常工作中的具体应用和实践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培训方式：通过讲座、案例分析、角色扮演等多种形式，使新员工全面了解公司文化与价值观的内涵和外延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培训效果：通过考核和反馈，确保新员工能够真正理解和践行公司文化与价值观，为公司的长期发展做出贡献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熟悉岗位职责与要求</a:t>
            </a:r>
            <a:endParaRPr lang="zh-CN" altLang="en-US"/>
          </a:p>
        </p:txBody>
      </p:sp>
      <p:sp>
        <p:nvSpPr>
          <p:cNvPr id="104900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掌握公司的工作流程和规范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了解所在岗位的职责、工作内容和要求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熟悉公司对岗位的绩效评估标准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掌握岗位所需的基本技能和知识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https://d.book118.com/185210003121011120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微软雅黑</vt:lpstr>
      <vt:lpstr>Office Theme</vt:lpstr>
      <vt:lpstr>校招新员工入职培训</vt:lpstr>
      <vt:lpstr>目录</vt:lpstr>
      <vt:lpstr>单击添加章节标题</vt:lpstr>
      <vt:lpstr>培训目标</vt:lpstr>
      <vt:lpstr>了解公司文化与价值观</vt:lpstr>
      <vt:lpstr>熟悉岗位职责与要求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2024-09-22T20:01:46.640</cp:lastPrinted>
  <dcterms:created xsi:type="dcterms:W3CDTF">2024-09-22T12:01:46Z</dcterms:created>
  <dcterms:modified xsi:type="dcterms:W3CDTF">2024-09-22T12:01:48Z</dcterms:modified>
</cp:coreProperties>
</file>