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182D84-B1EF-4154-844D-059387D28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A60C4-49E3-4C8F-9772-B2F8FE715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88CBF-8CDA-4A74-986F-D70345A77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A61727-A213-44C9-8E71-8F58D258B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91B74F-37C6-4483-8D3B-A358DAEBF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F2D057-6381-4586-A763-C6C66F9B5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DA5282-D22E-4441-8104-5ED36FD86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23B1EA-2B7A-4C4B-A8C8-8472361DC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161E8F-D261-42AD-9FEE-90346CF18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18EFE-7C98-47A3-93F9-8E38B4E71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9C1F44-41B9-41AC-8730-BDB687874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21034304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加强商贸企业安全生产风险分级管控和隐患排查治理技能教程合辑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安全生产风险分级管控概述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商贸企业安全生产风险识别与评估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安全生产风险分级管控措施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隐患排查治理技能教程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安全生产风险分级管控与隐患排查治理的结合应用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安全生产风险分级管控概述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风险分级管控的意义和目的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454963" y="1491980"/>
            <a:ext cx="7520622" cy="188738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通过对商贸企业安全生产风险进行分级管控，可以更加有效地识别、评估和控制各类风险，降低事故发生的概率和影响程度，保障员工生命安全和企业财产安全。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54963" y="1041492"/>
            <a:ext cx="753713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153723" y="4445298"/>
            <a:ext cx="7520622" cy="192682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建立科学、合理、可行的风险分级管控体系，提高企业安全生产管理水平，促进企业可持续发展。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37103" y="4014528"/>
            <a:ext cx="753724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t="1929" b="1929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风险分级管控的基本原则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t="644" b="644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44" name="TextBox 44"/>
          <p:cNvSpPr txBox="1"/>
          <p:nvPr/>
        </p:nvSpPr>
        <p:spPr>
          <a:xfrm>
            <a:off x="653186" y="14285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预防为主原则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85016" y="1781107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强化预防意识，注重从源头上防范和化解风险。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53186" y="387767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全员参与原则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85016" y="4230233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加强员工安全培训和教育，提高全员安全意识和风险防范能力。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276691" y="136028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分级管理原则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508521" y="1712845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根据风险等级采取不同的管理措施，确保各级管理人员能够有针对性地开展工作。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276691" y="380941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动态管理原则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8508521" y="4161971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随着企业生产经营活动的变化，及时调整风险等级和管控措施。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风险识别、风险评估、风险分级、管控措施制定、实施与监督。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风险识别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通过对企业生产经营活动的全面分析，识别出可能存在的各类风险。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风险评估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对识别出的风险进行分析和评估，确定其发生的可能性和影响程度。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风险分级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根据风险评估结果，将风险划分为不同等级，为后续管控提供依据。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管控措施制定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针对不同等级的风险，制定相应的管控措施和管理要求。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5. 实施与监督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将管控措施落实到具体工作中，并加强监督检查和持续改进。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风险分级管控的流程和步骤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商贸企业安全生产风险识别与评估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3332131" y="4551331"/>
            <a:ext cx="333375" cy="333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4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688419" y="1750981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15400" y="4337018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3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商贸企业安全生产风险类型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358979" y="146356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火灾风险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8456" y="18767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涉及易燃、易爆物品存储和使用的环节，如仓库、厨房等。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248775" y="102065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人员安全风险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9328252" y="14338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员工操作不规范、安全意识薄弱、未经培训上岗等。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9328252" y="3735303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交通安全风险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407729" y="4148477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企业车辆运输过程中可能发生的交通事故。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4339" y="4238625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供应链风险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73817" y="465179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供应链中断、供应商质量问题等对企业生产经营造成的影响。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41" name="Freeform 41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506694" y="1497044"/>
            <a:ext cx="2843213" cy="8318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6" name="Freeform 6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风险识别的方法和工具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449149" y="110761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现场勘查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680979" y="146018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深入企业现场，了解生产经营状况，发现潜在的安全隐患。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49149" y="35567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680979" y="390930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将风险按照可能性和严重程度进行分类，形成风险矩阵，便于企业针对不同等级的风险采取相应的管控措施。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463317" y="110761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员工访谈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695147" y="146018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与员工交流，了解他们的工作状况和安全意识，收集风险信息。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463317" y="35567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95147" y="390930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设计问卷，针对企业安全生产相关问题进行调查，收集数据进行分析。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管控措施制定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根据风险评估结果，制定相应的管控措施，如加强员工培训、完善安全管理制度、增加安全设施投入等，降低风险发生的可能性和影响程度。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根据国家和行业相关法规标准，结合企业实际情况，制定风险评估标准。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明确评估目标、确定评估范围、收集相关资料、现场勘查、识别风险、分析风险、评价风险等级、制定管控措施、编写评估报告。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根据风险评估结果，将风险划分为不同等级，如高风险、中风险、低风险等，便于企业针对不同等级的风险采取相应的管控措施。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风险评估的标准和流程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安全生产风险分级管控措施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针对不同风险级别的管控措施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一级风险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采取消除或降低风险措施，如技术改造、设备更新等，确保风险处于可接受水平。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二级风险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实施严格的管理措施，如制定安全操作规程、加强员工培训、定期维护设备等，以降低风险发生的可能性。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三级风险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采取必要的防护措施，如配备个人防护用品、设置安全警示标识、实施工作许可制度等，以减少风险对人员和环境的影响。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风险管控措施的实施和监督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2005013" y="27808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制定详细的风险管控计划，明确各项措施的责任人、实施时间和完成标准。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850265" y="27808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加强风险管控措施的宣传和培训，提高员工的安全意识和操作技能。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743259" y="27808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定期对风险管控措施的执行情况进行检查和评估，确保各项措施得到有效落实。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https://d.book118.com/185210343044011104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2024-09-13T22:01:37.926</cp:lastPrinted>
  <dcterms:created xsi:type="dcterms:W3CDTF">2024-09-13T14:01:37Z</dcterms:created>
  <dcterms:modified xsi:type="dcterms:W3CDTF">2024-09-13T14:01:40Z</dcterms:modified>
</cp:coreProperties>
</file>