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97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22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4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.xml" /><Relationship Id="rId2" Type="http://schemas.openxmlformats.org/officeDocument/2006/relationships/tags" Target="../tags/tag9.xml" /><Relationship Id="rId3" Type="http://schemas.openxmlformats.org/officeDocument/2006/relationships/tags" Target="../tags/tag10.xml" /><Relationship Id="rId4" Type="http://schemas.openxmlformats.org/officeDocument/2006/relationships/tags" Target="../tags/tag11.xml" /><Relationship Id="rId5" Type="http://schemas.openxmlformats.org/officeDocument/2006/relationships/tags" Target="../tags/tag12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tags" Target="../tags/tag17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jpeg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4.xml" /><Relationship Id="rId2" Type="http://schemas.openxmlformats.org/officeDocument/2006/relationships/tags" Target="../tags/tag25.xml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tags" Target="../tags/tag34.xml" /><Relationship Id="rId6" Type="http://schemas.openxmlformats.org/officeDocument/2006/relationships/tags" Target="../tags/tag35.xml" /><Relationship Id="rId7" Type="http://schemas.openxmlformats.org/officeDocument/2006/relationships/tags" Target="../tags/tag36.xml" /><Relationship Id="rId8" Type="http://schemas.openxmlformats.org/officeDocument/2006/relationships/tags" Target="../tags/tag37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8.xml" /><Relationship Id="rId2" Type="http://schemas.openxmlformats.org/officeDocument/2006/relationships/tags" Target="../tags/tag39.xml" /><Relationship Id="rId3" Type="http://schemas.openxmlformats.org/officeDocument/2006/relationships/tags" Target="../tags/tag40.xml" /><Relationship Id="rId4" Type="http://schemas.openxmlformats.org/officeDocument/2006/relationships/tags" Target="../tags/tag41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5.xml" /><Relationship Id="rId2" Type="http://schemas.openxmlformats.org/officeDocument/2006/relationships/tags" Target="../tags/tag46.xml" /><Relationship Id="rId3" Type="http://schemas.openxmlformats.org/officeDocument/2006/relationships/tags" Target="../tags/tag47.xml" /><Relationship Id="rId4" Type="http://schemas.openxmlformats.org/officeDocument/2006/relationships/tags" Target="../tags/tag48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9.xml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54.xml" /><Relationship Id="rId3" Type="http://schemas.openxmlformats.org/officeDocument/2006/relationships/tags" Target="../tags/tag55.xml" /><Relationship Id="rId4" Type="http://schemas.openxmlformats.org/officeDocument/2006/relationships/image" Target="../media/image2.png" /><Relationship Id="rId5" Type="http://schemas.openxmlformats.org/officeDocument/2006/relationships/tags" Target="../tags/tag56.xml" /><Relationship Id="rId6" Type="http://schemas.openxmlformats.org/officeDocument/2006/relationships/tags" Target="../tags/tag57.xml" /><Relationship Id="rId7" Type="http://schemas.openxmlformats.org/officeDocument/2006/relationships/tags" Target="../tags/tag58.xml" /><Relationship Id="rId8" Type="http://schemas.openxmlformats.org/officeDocument/2006/relationships/tags" Target="../tags/tag59.xml" /><Relationship Id="rId9" Type="http://schemas.openxmlformats.org/officeDocument/2006/relationships/tags" Target="../tags/tag60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974DF6-8C1A-4903-B064-B03A8BFB22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4E8B25-0891-4F3E-975E-3C93E5A0F8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A45868-A3EF-4071-8706-C902EB5BE5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7355B2-4919-4954-A785-8DD29F49E8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962927B-403B-4A58-92FA-B60D9DCB0D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EE609E9-C9B8-489A-9AB7-DDC33A0422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91242AB-2D6E-4DC1-9C50-54535C7D39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82A4AE-6614-463A-81E5-D72072C124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8EF51A-01C1-40CB-99E3-55E53A5792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961BA6-1508-44DF-9A37-C6087D6DF2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17C5D9-99C6-4F03-A7EB-5A85D4E17F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6" descr="黑暗里有星球  描述已自动生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7" name="图片 7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34986" y="1303986"/>
            <a:ext cx="1535822" cy="1510300"/>
          </a:xfrm>
          <a:prstGeom prst="rect">
            <a:avLst/>
          </a:prstGeom>
        </p:spPr>
      </p:pic>
      <p:sp>
        <p:nvSpPr>
          <p:cNvPr id="1048664" name="标题 1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>
          <a:xfrm>
            <a:off x="838199" y="1761444"/>
            <a:ext cx="6120000" cy="245886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838199" y="4799265"/>
            <a:ext cx="1620000" cy="396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668" name="日期占位符 8"/>
          <p:cNvSpPr>
            <a:spLocks noGrp="1"/>
          </p:cNvSpPr>
          <p:nvPr>
            <p:ph type="dt" sz="half" idx="18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0" name="页脚占位符 10"/>
          <p:cNvSpPr>
            <a:spLocks noGrp="1"/>
          </p:cNvSpPr>
          <p:nvPr>
            <p:ph type="ftr" sz="quarter" idx="19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2" name="灯片编号占位符 11"/>
          <p:cNvSpPr>
            <a:spLocks noGrp="1"/>
          </p:cNvSpPr>
          <p:nvPr>
            <p:ph type="sldNum" sz="quarter" idx="20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76" name="标题 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8" name="日期占位符 7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0" name="页脚占位符 8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2" name="灯片编号占位符 9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4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8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6096000" y="1818936"/>
            <a:ext cx="5512904" cy="1081088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6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9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835800" y="3148536"/>
            <a:ext cx="6477000" cy="1676364"/>
          </a:xfrm>
        </p:spPr>
        <p:txBody>
          <a:bodyPr anchor="t" anchorCtr="0"/>
          <a:lstStyle>
            <a:lvl1pPr algn="l"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5800" y="547607"/>
            <a:ext cx="6477000" cy="2244193"/>
          </a:xfrm>
        </p:spPr>
        <p:txBody>
          <a:bodyPr anchor="b">
            <a:noAutofit/>
          </a:bodyPr>
          <a:lstStyle>
            <a:lvl1pPr marL="0" indent="0" algn="l">
              <a:buNone/>
              <a:defRPr sz="80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n-ea"/>
                <a:ea typeface="+mn-ea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92150" y="1271588"/>
            <a:ext cx="5181600" cy="49060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313200" y="1271588"/>
            <a:ext cx="5181600" cy="49060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14" name="文本占位符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>
          <a:xfrm>
            <a:off x="692150" y="1282095"/>
            <a:ext cx="5157787" cy="44788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6" name="内容占位符 3"/>
          <p:cNvSpPr>
            <a:spLocks noGrp="1"/>
          </p:cNvSpPr>
          <p:nvPr>
            <p:ph sz="half" idx="2"/>
            <p:custDataLst>
              <p:tags r:id="rId2"/>
            </p:custDataLst>
          </p:nvPr>
        </p:nvSpPr>
        <p:spPr>
          <a:xfrm>
            <a:off x="692150" y="1787769"/>
            <a:ext cx="5157787" cy="4395543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8" name="文本占位符 4"/>
          <p:cNvSpPr>
            <a:spLocks noGrp="1"/>
          </p:cNvSpPr>
          <p:nvPr>
            <p:ph type="body" sz="quarter" idx="3"/>
            <p:custDataLst>
              <p:tags r:id="rId3"/>
            </p:custDataLst>
          </p:nvPr>
        </p:nvSpPr>
        <p:spPr>
          <a:xfrm>
            <a:off x="6311612" y="1282095"/>
            <a:ext cx="5183188" cy="44788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0" name="内容占位符 5"/>
          <p:cNvSpPr>
            <a:spLocks noGrp="1"/>
          </p:cNvSpPr>
          <p:nvPr>
            <p:ph sz="quarter" idx="4"/>
            <p:custDataLst>
              <p:tags r:id="rId4"/>
            </p:custDataLst>
          </p:nvPr>
        </p:nvSpPr>
        <p:spPr>
          <a:xfrm>
            <a:off x="6311612" y="1787769"/>
            <a:ext cx="5183188" cy="4395543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2" name="标题 9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4" name="日期占位符 10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6" name="页脚占位符 11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8" name="灯片编号占位符 12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3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4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92150" y="360000"/>
            <a:ext cx="1080265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52" name="文本占位符 2"/>
          <p:cNvSpPr>
            <a:spLocks noGrp="1"/>
          </p:cNvSpPr>
          <p:nvPr>
            <p:ph type="body" idx="1" hasCustomPrompt="1"/>
            <p:custDataLst>
              <p:tags r:id="rId1"/>
            </p:custDataLst>
          </p:nvPr>
        </p:nvSpPr>
        <p:spPr>
          <a:xfrm>
            <a:off x="692150" y="1296000"/>
            <a:ext cx="10807700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5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9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6" descr="黑暗里有星球  描述已自动生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</p:pic>
      <p:sp>
        <p:nvSpPr>
          <p:cNvPr id="1048762" name="文本占位符 23"/>
          <p:cNvSpPr>
            <a:spLocks noGrp="1"/>
          </p:cNvSpPr>
          <p:nvPr>
            <p:ph type="body" sz="quarter" idx="17" hasCustomPrompt="1"/>
            <p:custDataLst>
              <p:tags r:id="rId3"/>
            </p:custDataLst>
          </p:nvPr>
        </p:nvSpPr>
        <p:spPr>
          <a:xfrm>
            <a:off x="838200" y="4799265"/>
            <a:ext cx="1620000" cy="396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pic>
        <p:nvPicPr>
          <p:cNvPr id="2097165" name="图片 7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4986" y="1303986"/>
            <a:ext cx="1535822" cy="1510300"/>
          </a:xfrm>
          <a:prstGeom prst="rect">
            <a:avLst/>
          </a:prstGeom>
        </p:spPr>
      </p:pic>
      <p:sp>
        <p:nvSpPr>
          <p:cNvPr id="1048764" name="标题 1"/>
          <p:cNvSpPr>
            <a:spLocks noGrp="1"/>
          </p:cNvSpPr>
          <p:nvPr>
            <p:ph type="ctrTitle"/>
            <p:custDataLst>
              <p:tags r:id="rId6"/>
            </p:custDataLst>
          </p:nvPr>
        </p:nvSpPr>
        <p:spPr>
          <a:xfrm>
            <a:off x="838200" y="1760400"/>
            <a:ext cx="6120000" cy="24588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6" name="日期占位符 11"/>
          <p:cNvSpPr>
            <a:spLocks noGrp="1"/>
          </p:cNvSpPr>
          <p:nvPr>
            <p:ph type="dt" sz="half" idx="18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8" name="页脚占位符 12"/>
          <p:cNvSpPr>
            <a:spLocks noGrp="1"/>
          </p:cNvSpPr>
          <p:nvPr>
            <p:ph type="ftr" sz="quarter" idx="19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0" name="灯片编号占位符 13"/>
          <p:cNvSpPr>
            <a:spLocks noGrp="1"/>
          </p:cNvSpPr>
          <p:nvPr>
            <p:ph type="sldNum" sz="quarter" idx="20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png" /><Relationship Id="rId13" Type="http://schemas.openxmlformats.org/officeDocument/2006/relationships/tags" Target="../tags/tag61.xml" /><Relationship Id="rId14" Type="http://schemas.openxmlformats.org/officeDocument/2006/relationships/tags" Target="../tags/tag62.xml" /><Relationship Id="rId15" Type="http://schemas.openxmlformats.org/officeDocument/2006/relationships/tags" Target="../tags/tag63.xml" /><Relationship Id="rId16" Type="http://schemas.openxmlformats.org/officeDocument/2006/relationships/tags" Target="../tags/tag64.xml" /><Relationship Id="rId17" Type="http://schemas.openxmlformats.org/officeDocument/2006/relationships/tags" Target="../tags/tag65.xml" /><Relationship Id="rId18" Type="http://schemas.openxmlformats.org/officeDocument/2006/relationships/tags" Target="../tags/tag66.xml" /><Relationship Id="rId19" Type="http://schemas.openxmlformats.org/officeDocument/2006/relationships/tags" Target="../tags/tag67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rcRect t="63612" r="46047" b="5777"/>
          <a:stretch>
            <a:fillRect/>
          </a:stretch>
        </p:blipFill>
        <p:spPr>
          <a:xfrm flipH="1">
            <a:off x="42" y="0"/>
            <a:ext cx="5970229" cy="3331028"/>
          </a:xfrm>
          <a:custGeom>
            <a:gdLst>
              <a:gd name="connsiteX0" fmla="*/ 0 w 5970229"/>
              <a:gd name="connsiteY0" fmla="*/ 0 h 3331028"/>
              <a:gd name="connsiteX1" fmla="*/ 5970229 w 5970229"/>
              <a:gd name="connsiteY1" fmla="*/ 0 h 3331028"/>
              <a:gd name="connsiteX2" fmla="*/ 5970229 w 5970229"/>
              <a:gd name="connsiteY2" fmla="*/ 3331028 h 3331028"/>
              <a:gd name="connsiteX3" fmla="*/ 0 w 5970229"/>
              <a:gd name="connsiteY3" fmla="*/ 3331028 h 333102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70229" h="3331028">
                <a:moveTo>
                  <a:pt x="0" y="0"/>
                </a:moveTo>
                <a:lnTo>
                  <a:pt x="5970229" y="0"/>
                </a:lnTo>
                <a:lnTo>
                  <a:pt x="5970229" y="3331028"/>
                </a:lnTo>
                <a:lnTo>
                  <a:pt x="0" y="3331028"/>
                </a:lnTo>
                <a:close/>
              </a:path>
            </a:pathLst>
          </a:custGeom>
        </p:spPr>
      </p:pic>
      <p:sp>
        <p:nvSpPr>
          <p:cNvPr id="104865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94800" y="360000"/>
            <a:ext cx="10800000" cy="72000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4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92150" y="1271588"/>
            <a:ext cx="10807700" cy="490601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56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92150" y="6356350"/>
            <a:ext cx="288925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884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gradFill>
            <a:gsLst>
              <a:gs pos="0">
                <a:schemeClr val="tx1"/>
              </a:gs>
              <a:gs pos="100000">
                <a:schemeClr val="accent1"/>
              </a:gs>
            </a:gsLst>
            <a:lin ang="4800000" scaled="0"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68.xml" /><Relationship Id="rId3" Type="http://schemas.openxmlformats.org/officeDocument/2006/relationships/tags" Target="../tags/tag69.xml" /><Relationship Id="rId4" Type="http://schemas.openxmlformats.org/officeDocument/2006/relationships/tags" Target="../tags/tag7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8.xml" /><Relationship Id="rId11" Type="http://schemas.openxmlformats.org/officeDocument/2006/relationships/tags" Target="../tags/tag79.xml" /><Relationship Id="rId12" Type="http://schemas.openxmlformats.org/officeDocument/2006/relationships/tags" Target="../tags/tag80.xml" /><Relationship Id="rId13" Type="http://schemas.openxmlformats.org/officeDocument/2006/relationships/tags" Target="../tags/tag81.xml" /><Relationship Id="rId14" Type="http://schemas.openxmlformats.org/officeDocument/2006/relationships/tags" Target="../tags/tag82.xml" /><Relationship Id="rId15" Type="http://schemas.openxmlformats.org/officeDocument/2006/relationships/tags" Target="../tags/tag83.xml" /><Relationship Id="rId16" Type="http://schemas.openxmlformats.org/officeDocument/2006/relationships/tags" Target="../tags/tag84.xml" /><Relationship Id="rId17" Type="http://schemas.openxmlformats.org/officeDocument/2006/relationships/tags" Target="../tags/tag85.xml" /><Relationship Id="rId18" Type="http://schemas.openxmlformats.org/officeDocument/2006/relationships/tags" Target="../tags/tag86.xml" /><Relationship Id="rId19" Type="http://schemas.openxmlformats.org/officeDocument/2006/relationships/tags" Target="../tags/tag87.xml" /><Relationship Id="rId2" Type="http://schemas.openxmlformats.org/officeDocument/2006/relationships/notesSlide" Target="../notesSlides/notesSlide1.xml" /><Relationship Id="rId20" Type="http://schemas.openxmlformats.org/officeDocument/2006/relationships/tags" Target="../tags/tag88.xml" /><Relationship Id="rId21" Type="http://schemas.openxmlformats.org/officeDocument/2006/relationships/tags" Target="../tags/tag89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tags" Target="../tags/tag7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0.xml" /><Relationship Id="rId3" Type="http://schemas.openxmlformats.org/officeDocument/2006/relationships/tags" Target="../tags/tag91.xml" /><Relationship Id="rId4" Type="http://schemas.openxmlformats.org/officeDocument/2006/relationships/tags" Target="../tags/tag9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3.xml" /><Relationship Id="rId3" Type="http://schemas.openxmlformats.org/officeDocument/2006/relationships/tags" Target="../tags/tag94.xml" /><Relationship Id="rId4" Type="http://schemas.openxmlformats.org/officeDocument/2006/relationships/tags" Target="../tags/tag9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04.xml" /><Relationship Id="rId11" Type="http://schemas.openxmlformats.org/officeDocument/2006/relationships/tags" Target="../tags/tag105.xml" /><Relationship Id="rId12" Type="http://schemas.openxmlformats.org/officeDocument/2006/relationships/tags" Target="../tags/tag106.xml" /><Relationship Id="rId13" Type="http://schemas.openxmlformats.org/officeDocument/2006/relationships/tags" Target="../tags/tag107.xml" /><Relationship Id="rId2" Type="http://schemas.openxmlformats.org/officeDocument/2006/relationships/tags" Target="../tags/tag96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tags" Target="../tags/tag100.xml" /><Relationship Id="rId7" Type="http://schemas.openxmlformats.org/officeDocument/2006/relationships/tags" Target="../tags/tag101.xml" /><Relationship Id="rId8" Type="http://schemas.openxmlformats.org/officeDocument/2006/relationships/tags" Target="../tags/tag102.xml" /><Relationship Id="rId9" Type="http://schemas.openxmlformats.org/officeDocument/2006/relationships/tags" Target="../tags/tag10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6.xml" /><Relationship Id="rId11" Type="http://schemas.openxmlformats.org/officeDocument/2006/relationships/tags" Target="../tags/tag117.xml" /><Relationship Id="rId12" Type="http://schemas.openxmlformats.org/officeDocument/2006/relationships/tags" Target="../tags/tag118.xml" /><Relationship Id="rId13" Type="http://schemas.openxmlformats.org/officeDocument/2006/relationships/tags" Target="../tags/tag119.xml" /><Relationship Id="rId14" Type="http://schemas.openxmlformats.org/officeDocument/2006/relationships/tags" Target="../tags/tag120.xml" /><Relationship Id="rId15" Type="http://schemas.openxmlformats.org/officeDocument/2006/relationships/tags" Target="../tags/tag121.xml" /><Relationship Id="rId16" Type="http://schemas.openxmlformats.org/officeDocument/2006/relationships/tags" Target="../tags/tag122.xml" /><Relationship Id="rId17" Type="http://schemas.openxmlformats.org/officeDocument/2006/relationships/tags" Target="../tags/tag123.xml" /><Relationship Id="rId18" Type="http://schemas.openxmlformats.org/officeDocument/2006/relationships/tags" Target="../tags/tag124.xml" /><Relationship Id="rId19" Type="http://schemas.openxmlformats.org/officeDocument/2006/relationships/tags" Target="../tags/tag125.xml" /><Relationship Id="rId2" Type="http://schemas.openxmlformats.org/officeDocument/2006/relationships/tags" Target="../tags/tag108.xml" /><Relationship Id="rId20" Type="http://schemas.openxmlformats.org/officeDocument/2006/relationships/tags" Target="../tags/tag126.xml" /><Relationship Id="rId21" Type="http://schemas.openxmlformats.org/officeDocument/2006/relationships/tags" Target="../tags/tag127.xml" /><Relationship Id="rId22" Type="http://schemas.openxmlformats.org/officeDocument/2006/relationships/tags" Target="../tags/tag128.xml" /><Relationship Id="rId23" Type="http://schemas.openxmlformats.org/officeDocument/2006/relationships/tags" Target="../tags/tag129.xml" /><Relationship Id="rId24" Type="http://schemas.openxmlformats.org/officeDocument/2006/relationships/tags" Target="../tags/tag130.xml" /><Relationship Id="rId25" Type="http://schemas.openxmlformats.org/officeDocument/2006/relationships/tags" Target="../tags/tag131.xml" /><Relationship Id="rId26" Type="http://schemas.openxmlformats.org/officeDocument/2006/relationships/tags" Target="../tags/tag132.xml" /><Relationship Id="rId27" Type="http://schemas.openxmlformats.org/officeDocument/2006/relationships/tags" Target="../tags/tag133.xml" /><Relationship Id="rId28" Type="http://schemas.openxmlformats.org/officeDocument/2006/relationships/tags" Target="../tags/tag134.xml" /><Relationship Id="rId29" Type="http://schemas.openxmlformats.org/officeDocument/2006/relationships/tags" Target="../tags/tag135.xml" /><Relationship Id="rId3" Type="http://schemas.openxmlformats.org/officeDocument/2006/relationships/tags" Target="../tags/tag109.xml" /><Relationship Id="rId30" Type="http://schemas.openxmlformats.org/officeDocument/2006/relationships/tags" Target="../tags/tag136.xml" /><Relationship Id="rId4" Type="http://schemas.openxmlformats.org/officeDocument/2006/relationships/tags" Target="../tags/tag110.xml" /><Relationship Id="rId5" Type="http://schemas.openxmlformats.org/officeDocument/2006/relationships/tags" Target="../tags/tag111.xml" /><Relationship Id="rId6" Type="http://schemas.openxmlformats.org/officeDocument/2006/relationships/tags" Target="../tags/tag112.xml" /><Relationship Id="rId7" Type="http://schemas.openxmlformats.org/officeDocument/2006/relationships/tags" Target="../tags/tag113.xml" /><Relationship Id="rId8" Type="http://schemas.openxmlformats.org/officeDocument/2006/relationships/tags" Target="../tags/tag114.xml" /><Relationship Id="rId9" Type="http://schemas.openxmlformats.org/officeDocument/2006/relationships/tags" Target="../tags/tag11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5.xml" /><Relationship Id="rId11" Type="http://schemas.openxmlformats.org/officeDocument/2006/relationships/tags" Target="../tags/tag146.xml" /><Relationship Id="rId12" Type="http://schemas.openxmlformats.org/officeDocument/2006/relationships/tags" Target="../tags/tag147.xml" /><Relationship Id="rId13" Type="http://schemas.openxmlformats.org/officeDocument/2006/relationships/tags" Target="../tags/tag148.xml" /><Relationship Id="rId2" Type="http://schemas.openxmlformats.org/officeDocument/2006/relationships/tags" Target="../tags/tag137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Relationship Id="rId7" Type="http://schemas.openxmlformats.org/officeDocument/2006/relationships/tags" Target="../tags/tag142.xml" /><Relationship Id="rId8" Type="http://schemas.openxmlformats.org/officeDocument/2006/relationships/tags" Target="../tags/tag143.xml" /><Relationship Id="rId9" Type="http://schemas.openxmlformats.org/officeDocument/2006/relationships/tags" Target="../tags/tag14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7.xml" /><Relationship Id="rId11" Type="http://schemas.openxmlformats.org/officeDocument/2006/relationships/tags" Target="../tags/tag158.xml" /><Relationship Id="rId12" Type="http://schemas.openxmlformats.org/officeDocument/2006/relationships/tags" Target="../tags/tag159.xml" /><Relationship Id="rId13" Type="http://schemas.openxmlformats.org/officeDocument/2006/relationships/tags" Target="../tags/tag160.xml" /><Relationship Id="rId2" Type="http://schemas.openxmlformats.org/officeDocument/2006/relationships/tags" Target="../tags/tag149.xml" /><Relationship Id="rId3" Type="http://schemas.openxmlformats.org/officeDocument/2006/relationships/tags" Target="../tags/tag150.xml" /><Relationship Id="rId4" Type="http://schemas.openxmlformats.org/officeDocument/2006/relationships/tags" Target="../tags/tag151.xml" /><Relationship Id="rId5" Type="http://schemas.openxmlformats.org/officeDocument/2006/relationships/tags" Target="../tags/tag152.xml" /><Relationship Id="rId6" Type="http://schemas.openxmlformats.org/officeDocument/2006/relationships/tags" Target="../tags/tag153.xml" /><Relationship Id="rId7" Type="http://schemas.openxmlformats.org/officeDocument/2006/relationships/tags" Target="../tags/tag154.xml" /><Relationship Id="rId8" Type="http://schemas.openxmlformats.org/officeDocument/2006/relationships/tags" Target="../tags/tag155.xml" /><Relationship Id="rId9" Type="http://schemas.openxmlformats.org/officeDocument/2006/relationships/tags" Target="../tags/tag15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1.xml" /><Relationship Id="rId3" Type="http://schemas.openxmlformats.org/officeDocument/2006/relationships/tags" Target="../tags/tag162.xml" /><Relationship Id="rId4" Type="http://schemas.openxmlformats.org/officeDocument/2006/relationships/tags" Target="../tags/tag16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2.xml" /><Relationship Id="rId11" Type="http://schemas.openxmlformats.org/officeDocument/2006/relationships/tags" Target="../tags/tag173.xml" /><Relationship Id="rId12" Type="http://schemas.openxmlformats.org/officeDocument/2006/relationships/tags" Target="../tags/tag174.xml" /><Relationship Id="rId13" Type="http://schemas.openxmlformats.org/officeDocument/2006/relationships/tags" Target="../tags/tag175.xml" /><Relationship Id="rId2" Type="http://schemas.openxmlformats.org/officeDocument/2006/relationships/tags" Target="../tags/tag164.xml" /><Relationship Id="rId3" Type="http://schemas.openxmlformats.org/officeDocument/2006/relationships/tags" Target="../tags/tag165.xml" /><Relationship Id="rId4" Type="http://schemas.openxmlformats.org/officeDocument/2006/relationships/tags" Target="../tags/tag166.xml" /><Relationship Id="rId5" Type="http://schemas.openxmlformats.org/officeDocument/2006/relationships/tags" Target="../tags/tag167.xml" /><Relationship Id="rId6" Type="http://schemas.openxmlformats.org/officeDocument/2006/relationships/tags" Target="../tags/tag168.xml" /><Relationship Id="rId7" Type="http://schemas.openxmlformats.org/officeDocument/2006/relationships/tags" Target="../tags/tag169.xml" /><Relationship Id="rId8" Type="http://schemas.openxmlformats.org/officeDocument/2006/relationships/tags" Target="../tags/tag170.xml" /><Relationship Id="rId9" Type="http://schemas.openxmlformats.org/officeDocument/2006/relationships/tags" Target="../tags/tag17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4.xml" /><Relationship Id="rId11" Type="http://schemas.openxmlformats.org/officeDocument/2006/relationships/tags" Target="../tags/tag185.xml" /><Relationship Id="rId12" Type="http://schemas.openxmlformats.org/officeDocument/2006/relationships/tags" Target="../tags/tag186.xml" /><Relationship Id="rId13" Type="http://schemas.openxmlformats.org/officeDocument/2006/relationships/tags" Target="../tags/tag187.xml" /><Relationship Id="rId14" Type="http://schemas.openxmlformats.org/officeDocument/2006/relationships/tags" Target="../tags/tag188.xml" /><Relationship Id="rId15" Type="http://schemas.openxmlformats.org/officeDocument/2006/relationships/tags" Target="../tags/tag189.xml" /><Relationship Id="rId16" Type="http://schemas.openxmlformats.org/officeDocument/2006/relationships/tags" Target="../tags/tag190.xml" /><Relationship Id="rId17" Type="http://schemas.openxmlformats.org/officeDocument/2006/relationships/tags" Target="../tags/tag191.xml" /><Relationship Id="rId18" Type="http://schemas.openxmlformats.org/officeDocument/2006/relationships/tags" Target="../tags/tag192.xml" /><Relationship Id="rId19" Type="http://schemas.openxmlformats.org/officeDocument/2006/relationships/tags" Target="../tags/tag193.xml" /><Relationship Id="rId2" Type="http://schemas.openxmlformats.org/officeDocument/2006/relationships/tags" Target="../tags/tag176.xml" /><Relationship Id="rId3" Type="http://schemas.openxmlformats.org/officeDocument/2006/relationships/tags" Target="../tags/tag177.xml" /><Relationship Id="rId4" Type="http://schemas.openxmlformats.org/officeDocument/2006/relationships/tags" Target="../tags/tag178.xml" /><Relationship Id="rId5" Type="http://schemas.openxmlformats.org/officeDocument/2006/relationships/tags" Target="../tags/tag179.xml" /><Relationship Id="rId6" Type="http://schemas.openxmlformats.org/officeDocument/2006/relationships/tags" Target="../tags/tag180.xml" /><Relationship Id="rId7" Type="http://schemas.openxmlformats.org/officeDocument/2006/relationships/tags" Target="../tags/tag181.xml" /><Relationship Id="rId8" Type="http://schemas.openxmlformats.org/officeDocument/2006/relationships/tags" Target="../tags/tag182.xml" /><Relationship Id="rId9" Type="http://schemas.openxmlformats.org/officeDocument/2006/relationships/tags" Target="../tags/tag18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2.xml" /><Relationship Id="rId11" Type="http://schemas.openxmlformats.org/officeDocument/2006/relationships/tags" Target="../tags/tag203.xml" /><Relationship Id="rId12" Type="http://schemas.openxmlformats.org/officeDocument/2006/relationships/tags" Target="../tags/tag204.xml" /><Relationship Id="rId13" Type="http://schemas.openxmlformats.org/officeDocument/2006/relationships/tags" Target="../tags/tag205.xml" /><Relationship Id="rId2" Type="http://schemas.openxmlformats.org/officeDocument/2006/relationships/tags" Target="../tags/tag194.xml" /><Relationship Id="rId3" Type="http://schemas.openxmlformats.org/officeDocument/2006/relationships/tags" Target="../tags/tag195.xml" /><Relationship Id="rId4" Type="http://schemas.openxmlformats.org/officeDocument/2006/relationships/tags" Target="../tags/tag196.xml" /><Relationship Id="rId5" Type="http://schemas.openxmlformats.org/officeDocument/2006/relationships/tags" Target="../tags/tag197.xml" /><Relationship Id="rId6" Type="http://schemas.openxmlformats.org/officeDocument/2006/relationships/tags" Target="../tags/tag198.xml" /><Relationship Id="rId7" Type="http://schemas.openxmlformats.org/officeDocument/2006/relationships/tags" Target="../tags/tag199.xml" /><Relationship Id="rId8" Type="http://schemas.openxmlformats.org/officeDocument/2006/relationships/tags" Target="../tags/tag200.xml" /><Relationship Id="rId9" Type="http://schemas.openxmlformats.org/officeDocument/2006/relationships/tags" Target="../tags/tag20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4.xml" /><Relationship Id="rId11" Type="http://schemas.openxmlformats.org/officeDocument/2006/relationships/tags" Target="../tags/tag215.xml" /><Relationship Id="rId12" Type="http://schemas.openxmlformats.org/officeDocument/2006/relationships/tags" Target="../tags/tag216.xml" /><Relationship Id="rId13" Type="http://schemas.openxmlformats.org/officeDocument/2006/relationships/tags" Target="../tags/tag217.xml" /><Relationship Id="rId2" Type="http://schemas.openxmlformats.org/officeDocument/2006/relationships/tags" Target="../tags/tag206.xml" /><Relationship Id="rId3" Type="http://schemas.openxmlformats.org/officeDocument/2006/relationships/tags" Target="../tags/tag207.xml" /><Relationship Id="rId4" Type="http://schemas.openxmlformats.org/officeDocument/2006/relationships/tags" Target="../tags/tag208.xml" /><Relationship Id="rId5" Type="http://schemas.openxmlformats.org/officeDocument/2006/relationships/tags" Target="../tags/tag209.xml" /><Relationship Id="rId6" Type="http://schemas.openxmlformats.org/officeDocument/2006/relationships/tags" Target="../tags/tag210.xml" /><Relationship Id="rId7" Type="http://schemas.openxmlformats.org/officeDocument/2006/relationships/tags" Target="../tags/tag211.xml" /><Relationship Id="rId8" Type="http://schemas.openxmlformats.org/officeDocument/2006/relationships/tags" Target="../tags/tag212.xml" /><Relationship Id="rId9" Type="http://schemas.openxmlformats.org/officeDocument/2006/relationships/tags" Target="../tags/tag21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18.xml" /><Relationship Id="rId3" Type="http://schemas.openxmlformats.org/officeDocument/2006/relationships/tags" Target="../tags/tag219.xml" /><Relationship Id="rId4" Type="http://schemas.openxmlformats.org/officeDocument/2006/relationships/tags" Target="../tags/tag220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85211042103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>
            <a:normAutofit fontScale="99259"/>
          </a:bodyPr>
          <a:lstStyle/>
          <a:p>
            <a:r>
              <a:rPr lang="zh-CN" altLang="en-US"/>
              <a:t>培养学校教师教学评估与反馈能力的培训方案</a:t>
            </a:r>
            <a:endParaRPr lang="zh-CN" altLang="en-US"/>
          </a:p>
        </p:txBody>
      </p:sp>
      <p:sp>
        <p:nvSpPr>
          <p:cNvPr id="104865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矩形: 圆角 8"/>
          <p:cNvSpPr/>
          <p:nvPr>
            <p:custDataLst>
              <p:tags r:id="rId3"/>
            </p:custDataLst>
          </p:nvPr>
        </p:nvSpPr>
        <p:spPr>
          <a:xfrm>
            <a:off x="635285" y="2900363"/>
            <a:ext cx="10921429" cy="3715122"/>
          </a:xfrm>
          <a:prstGeom prst="roundRect">
            <a:avLst>
              <a:gd name="adj" fmla="val 4409"/>
            </a:avLst>
          </a:prstGeom>
          <a:solidFill>
            <a:schemeClr val="bg1">
              <a:lumMod val="85000"/>
              <a:lumOff val="15000"/>
            </a:schemeClr>
          </a:solidFill>
          <a:ln w="6350">
            <a:solidFill>
              <a:schemeClr val="bg1">
                <a:lumMod val="50000"/>
                <a:lumOff val="50000"/>
              </a:schemeClr>
            </a:solidFill>
            <a:prstDash val="solid"/>
          </a:ln>
          <a:effectLst>
            <a:outerShdw blurRad="190500" dist="88900" algn="ctr" rotWithShape="0">
              <a:schemeClr val="bg2">
                <a:lumMod val="50000"/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a typeface="微软雅黑"/>
              <a:cs typeface="微软雅黑" panose="020b0503020204020204" charset="-122"/>
            </a:endParaRPr>
          </a:p>
        </p:txBody>
      </p:sp>
      <p:sp>
        <p:nvSpPr>
          <p:cNvPr id="1048784" name="标题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sp>
        <p:nvSpPr>
          <p:cNvPr id="1048786" name="序号"/>
          <p:cNvSpPr txBox="1"/>
          <p:nvPr>
            <p:custDataLst>
              <p:tags r:id="rId5"/>
            </p:custDataLst>
          </p:nvPr>
        </p:nvSpPr>
        <p:spPr>
          <a:xfrm>
            <a:off x="1399930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One</a:t>
            </a:r>
            <a:endParaRPr lang="en-US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6"/>
            </p:custDataLst>
          </p:nvPr>
        </p:nvSpPr>
        <p:spPr>
          <a:xfrm>
            <a:off x="1399928" y="3867561"/>
            <a:ext cx="2631771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添加目录标题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序号"/>
          <p:cNvSpPr txBox="1"/>
          <p:nvPr>
            <p:custDataLst>
              <p:tags r:id="rId7"/>
            </p:custDataLst>
          </p:nvPr>
        </p:nvSpPr>
        <p:spPr>
          <a:xfrm>
            <a:off x="5091845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Two</a:t>
            </a:r>
            <a:endParaRPr lang="en-US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8"/>
            </p:custDataLst>
          </p:nvPr>
        </p:nvSpPr>
        <p:spPr>
          <a:xfrm>
            <a:off x="5091844" y="3867561"/>
            <a:ext cx="2631600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培训目标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序号"/>
          <p:cNvSpPr txBox="1"/>
          <p:nvPr>
            <p:custDataLst>
              <p:tags r:id="rId9"/>
            </p:custDataLst>
          </p:nvPr>
        </p:nvSpPr>
        <p:spPr>
          <a:xfrm>
            <a:off x="8526136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Three</a:t>
            </a:r>
            <a:endParaRPr lang="en-US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0"/>
            </p:custDataLst>
          </p:nvPr>
        </p:nvSpPr>
        <p:spPr>
          <a:xfrm>
            <a:off x="8526135" y="3867561"/>
            <a:ext cx="2631600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培训内容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序号"/>
          <p:cNvSpPr txBox="1"/>
          <p:nvPr>
            <p:custDataLst>
              <p:tags r:id="rId11"/>
            </p:custDataLst>
          </p:nvPr>
        </p:nvSpPr>
        <p:spPr>
          <a:xfrm>
            <a:off x="1399930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Part Four</a:t>
            </a:r>
            <a:endParaRPr lang="en-US" altLang="zh-CN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0" name="项标题"/>
          <p:cNvSpPr txBox="1"/>
          <p:nvPr>
            <p:custDataLst>
              <p:tags r:id="rId12"/>
            </p:custDataLst>
          </p:nvPr>
        </p:nvSpPr>
        <p:spPr>
          <a:xfrm>
            <a:off x="1399928" y="5479324"/>
            <a:ext cx="2631771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培训方式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序号"/>
          <p:cNvSpPr txBox="1"/>
          <p:nvPr>
            <p:custDataLst>
              <p:tags r:id="rId13"/>
            </p:custDataLst>
          </p:nvPr>
        </p:nvSpPr>
        <p:spPr>
          <a:xfrm>
            <a:off x="5091845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Five</a:t>
            </a:r>
            <a:endParaRPr lang="en-US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4" name="项标题"/>
          <p:cNvSpPr txBox="1"/>
          <p:nvPr>
            <p:custDataLst>
              <p:tags r:id="rId14"/>
            </p:custDataLst>
          </p:nvPr>
        </p:nvSpPr>
        <p:spPr>
          <a:xfrm>
            <a:off x="5091844" y="5479324"/>
            <a:ext cx="2631600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培训效果评估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06" name="序号"/>
          <p:cNvSpPr txBox="1"/>
          <p:nvPr>
            <p:custDataLst>
              <p:tags r:id="rId15"/>
            </p:custDataLst>
          </p:nvPr>
        </p:nvSpPr>
        <p:spPr>
          <a:xfrm>
            <a:off x="8526136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Six</a:t>
            </a:r>
            <a:endParaRPr lang="en-US" altLang="zh-CN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8" name="项标题"/>
          <p:cNvSpPr txBox="1"/>
          <p:nvPr>
            <p:custDataLst>
              <p:tags r:id="rId16"/>
            </p:custDataLst>
          </p:nvPr>
        </p:nvSpPr>
        <p:spPr>
          <a:xfrm>
            <a:off x="8526135" y="5479324"/>
            <a:ext cx="2631600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培训资源与支持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cxnSp>
        <p:nvCxnSpPr>
          <p:cNvPr id="3145729" name="直接连接符 1"/>
          <p:cNvCxnSpPr/>
          <p:nvPr>
            <p:custDataLst>
              <p:tags r:id="rId17"/>
            </p:custDataLst>
          </p:nvPr>
        </p:nvCxnSpPr>
        <p:spPr>
          <a:xfrm flipH="1" flipV="1">
            <a:off x="4468557" y="3327561"/>
            <a:ext cx="0" cy="1080000"/>
          </a:xfrm>
          <a:prstGeom prst="line">
            <a:avLst/>
          </a:prstGeom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"/>
          <p:cNvCxnSpPr/>
          <p:nvPr>
            <p:custDataLst>
              <p:tags r:id="rId18"/>
            </p:custDataLst>
          </p:nvPr>
        </p:nvCxnSpPr>
        <p:spPr>
          <a:xfrm flipH="1" flipV="1">
            <a:off x="7974045" y="3327561"/>
            <a:ext cx="0" cy="1080000"/>
          </a:xfrm>
          <a:prstGeom prst="line">
            <a:avLst/>
          </a:prstGeom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4"/>
          <p:cNvCxnSpPr/>
          <p:nvPr>
            <p:custDataLst>
              <p:tags r:id="rId19"/>
            </p:custDataLst>
          </p:nvPr>
        </p:nvCxnSpPr>
        <p:spPr>
          <a:xfrm flipH="1" flipV="1">
            <a:off x="4460818" y="5082411"/>
            <a:ext cx="0" cy="1080000"/>
          </a:xfrm>
          <a:prstGeom prst="line">
            <a:avLst/>
          </a:prstGeom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7"/>
          <p:cNvCxnSpPr/>
          <p:nvPr>
            <p:custDataLst>
              <p:tags r:id="rId20"/>
            </p:custDataLst>
          </p:nvPr>
        </p:nvCxnSpPr>
        <p:spPr>
          <a:xfrm flipH="1" flipV="1">
            <a:off x="7966306" y="5082411"/>
            <a:ext cx="0" cy="1080000"/>
          </a:xfrm>
          <a:prstGeom prst="line">
            <a:avLst/>
          </a:prstGeom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3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4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zh-CN"/>
              <a:t>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7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培训目标</a:t>
            </a:r>
            <a:endParaRPr lang="zh-CN" altLang="en-US"/>
          </a:p>
        </p:txBody>
      </p:sp>
      <p:sp>
        <p:nvSpPr>
          <p:cNvPr id="104887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zh-CN"/>
              <a:t>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10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提升教师教学评估能力</a:t>
            </a:r>
            <a:endParaRPr lang="zh-CN" altLang="en-US"/>
          </a:p>
        </p:txBody>
      </p:sp>
      <p:sp>
        <p:nvSpPr>
          <p:cNvPr id="1048912" name="矩形 3"/>
          <p:cNvSpPr/>
          <p:nvPr>
            <p:custDataLst>
              <p:tags r:id="rId2"/>
            </p:custDataLst>
          </p:nvPr>
        </p:nvSpPr>
        <p:spPr>
          <a:xfrm>
            <a:off x="1476652" y="1271588"/>
            <a:ext cx="9783289" cy="1075645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14" name="矩形 13"/>
          <p:cNvSpPr/>
          <p:nvPr>
            <p:custDataLst>
              <p:tags r:id="rId3"/>
            </p:custDataLst>
          </p:nvPr>
        </p:nvSpPr>
        <p:spPr>
          <a:xfrm>
            <a:off x="932121" y="1271588"/>
            <a:ext cx="265320" cy="1075645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16" name="文本框 4"/>
          <p:cNvSpPr txBox="1"/>
          <p:nvPr>
            <p:custDataLst>
              <p:tags r:id="rId4"/>
            </p:custDataLst>
          </p:nvPr>
        </p:nvSpPr>
        <p:spPr>
          <a:xfrm>
            <a:off x="1756771" y="1364525"/>
            <a:ext cx="9360886" cy="8898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理解教学评估的重要性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矩形 39"/>
          <p:cNvSpPr/>
          <p:nvPr>
            <p:custDataLst>
              <p:tags r:id="rId5"/>
            </p:custDataLst>
          </p:nvPr>
        </p:nvSpPr>
        <p:spPr>
          <a:xfrm>
            <a:off x="1476652" y="2548486"/>
            <a:ext cx="9783289" cy="1075645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0" name="矩形 5"/>
          <p:cNvSpPr/>
          <p:nvPr>
            <p:custDataLst>
              <p:tags r:id="rId6"/>
            </p:custDataLst>
          </p:nvPr>
        </p:nvSpPr>
        <p:spPr>
          <a:xfrm>
            <a:off x="932121" y="2548486"/>
            <a:ext cx="265320" cy="1075645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2" name="文本框 41"/>
          <p:cNvSpPr txBox="1"/>
          <p:nvPr>
            <p:custDataLst>
              <p:tags r:id="rId7"/>
            </p:custDataLst>
          </p:nvPr>
        </p:nvSpPr>
        <p:spPr>
          <a:xfrm>
            <a:off x="1756771" y="2641423"/>
            <a:ext cx="9360886" cy="8898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掌握教学评估的基本方法和工具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矩形 12"/>
          <p:cNvSpPr/>
          <p:nvPr>
            <p:custDataLst>
              <p:tags r:id="rId8"/>
            </p:custDataLst>
          </p:nvPr>
        </p:nvSpPr>
        <p:spPr>
          <a:xfrm>
            <a:off x="1476652" y="3825385"/>
            <a:ext cx="9783289" cy="1075645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6" name="矩形 17"/>
          <p:cNvSpPr/>
          <p:nvPr>
            <p:custDataLst>
              <p:tags r:id="rId9"/>
            </p:custDataLst>
          </p:nvPr>
        </p:nvSpPr>
        <p:spPr>
          <a:xfrm>
            <a:off x="932121" y="3825385"/>
            <a:ext cx="265320" cy="1075645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8" name="文本框 19"/>
          <p:cNvSpPr txBox="1"/>
          <p:nvPr>
            <p:custDataLst>
              <p:tags r:id="rId10"/>
            </p:custDataLst>
          </p:nvPr>
        </p:nvSpPr>
        <p:spPr>
          <a:xfrm>
            <a:off x="1756771" y="3918321"/>
            <a:ext cx="9360886" cy="8898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能够对教学过程进行有效评估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0" name="矩形 49"/>
          <p:cNvSpPr/>
          <p:nvPr>
            <p:custDataLst>
              <p:tags r:id="rId11"/>
            </p:custDataLst>
          </p:nvPr>
        </p:nvSpPr>
        <p:spPr>
          <a:xfrm>
            <a:off x="1476652" y="5101628"/>
            <a:ext cx="9783289" cy="1075645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2" name="矩形 26"/>
          <p:cNvSpPr/>
          <p:nvPr>
            <p:custDataLst>
              <p:tags r:id="rId12"/>
            </p:custDataLst>
          </p:nvPr>
        </p:nvSpPr>
        <p:spPr>
          <a:xfrm>
            <a:off x="932121" y="5101628"/>
            <a:ext cx="265320" cy="1075645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4" name="文本框 27"/>
          <p:cNvSpPr txBox="1"/>
          <p:nvPr>
            <p:custDataLst>
              <p:tags r:id="rId13"/>
            </p:custDataLst>
          </p:nvPr>
        </p:nvSpPr>
        <p:spPr>
          <a:xfrm>
            <a:off x="1756771" y="5194565"/>
            <a:ext cx="9360886" cy="8898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学会如何根据评估结果进行改进和调整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68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培养教师教学反馈能力</a:t>
            </a:r>
            <a:endParaRPr lang="zh-CN" altLang="en-US"/>
          </a:p>
        </p:txBody>
      </p:sp>
      <p:sp>
        <p:nvSpPr>
          <p:cNvPr id="1048970" name="椭圆 262"/>
          <p:cNvSpPr/>
          <p:nvPr>
            <p:custDataLst>
              <p:tags r:id="rId2"/>
            </p:custDataLst>
          </p:nvPr>
        </p:nvSpPr>
        <p:spPr>
          <a:xfrm>
            <a:off x="2471325" y="3973151"/>
            <a:ext cx="7248848" cy="189646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2" name="椭圆 263"/>
          <p:cNvSpPr/>
          <p:nvPr>
            <p:custDataLst>
              <p:tags r:id="rId3"/>
            </p:custDataLst>
          </p:nvPr>
        </p:nvSpPr>
        <p:spPr>
          <a:xfrm>
            <a:off x="3311008" y="4052354"/>
            <a:ext cx="5495966" cy="1628616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4" name="椭圆 264"/>
          <p:cNvSpPr/>
          <p:nvPr>
            <p:custDataLst>
              <p:tags r:id="rId4"/>
            </p:custDataLst>
          </p:nvPr>
        </p:nvSpPr>
        <p:spPr>
          <a:xfrm>
            <a:off x="4097245" y="4285456"/>
            <a:ext cx="3922606" cy="1162384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6" name="椭圆 265"/>
          <p:cNvSpPr/>
          <p:nvPr>
            <p:custDataLst>
              <p:tags r:id="rId5"/>
            </p:custDataLst>
          </p:nvPr>
        </p:nvSpPr>
        <p:spPr>
          <a:xfrm>
            <a:off x="4761780" y="4482498"/>
            <a:ext cx="2593291" cy="76846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8" name="椭圆 266"/>
          <p:cNvSpPr/>
          <p:nvPr>
            <p:custDataLst>
              <p:tags r:id="rId6"/>
            </p:custDataLst>
          </p:nvPr>
        </p:nvSpPr>
        <p:spPr>
          <a:xfrm>
            <a:off x="5443056" y="4684048"/>
            <a:ext cx="1491674" cy="442027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920143" y="4610640"/>
            <a:ext cx="0" cy="83498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0" name="椭圆 268"/>
          <p:cNvSpPr/>
          <p:nvPr>
            <p:custDataLst>
              <p:tags r:id="rId8"/>
            </p:custDataLst>
          </p:nvPr>
        </p:nvSpPr>
        <p:spPr>
          <a:xfrm flipV="1">
            <a:off x="2829993" y="4427120"/>
            <a:ext cx="172301" cy="172294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2" name="椭圆 269"/>
          <p:cNvSpPr/>
          <p:nvPr>
            <p:custDataLst>
              <p:tags r:id="rId9"/>
            </p:custDataLst>
          </p:nvPr>
        </p:nvSpPr>
        <p:spPr>
          <a:xfrm flipV="1">
            <a:off x="2871205" y="4468976"/>
            <a:ext cx="89275" cy="89271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4" name="椭圆 270"/>
          <p:cNvSpPr/>
          <p:nvPr>
            <p:custDataLst>
              <p:tags r:id="rId10"/>
            </p:custDataLst>
          </p:nvPr>
        </p:nvSpPr>
        <p:spPr>
          <a:xfrm flipV="1">
            <a:off x="7765063" y="3624785"/>
            <a:ext cx="103723" cy="10372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17222" y="3738117"/>
            <a:ext cx="0" cy="18964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6" name="椭圆 272"/>
          <p:cNvSpPr/>
          <p:nvPr>
            <p:custDataLst>
              <p:tags r:id="rId12"/>
            </p:custDataLst>
          </p:nvPr>
        </p:nvSpPr>
        <p:spPr>
          <a:xfrm flipV="1">
            <a:off x="4043799" y="3501151"/>
            <a:ext cx="381921" cy="38191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33758" y="3914553"/>
            <a:ext cx="0" cy="1002087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3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18559" y="3606755"/>
            <a:ext cx="0" cy="83498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8" name="椭圆 275"/>
          <p:cNvSpPr/>
          <p:nvPr>
            <p:custDataLst>
              <p:tags r:id="rId15"/>
            </p:custDataLst>
          </p:nvPr>
        </p:nvSpPr>
        <p:spPr>
          <a:xfrm flipV="1">
            <a:off x="7028409" y="3423235"/>
            <a:ext cx="172301" cy="172294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0" name="椭圆 276"/>
          <p:cNvSpPr/>
          <p:nvPr>
            <p:custDataLst>
              <p:tags r:id="rId16"/>
            </p:custDataLst>
          </p:nvPr>
        </p:nvSpPr>
        <p:spPr>
          <a:xfrm flipV="1">
            <a:off x="7069620" y="3465091"/>
            <a:ext cx="89275" cy="89271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2" name="椭圆 277"/>
          <p:cNvSpPr/>
          <p:nvPr>
            <p:custDataLst>
              <p:tags r:id="rId17"/>
            </p:custDataLst>
          </p:nvPr>
        </p:nvSpPr>
        <p:spPr>
          <a:xfrm flipV="1">
            <a:off x="3795887" y="4271290"/>
            <a:ext cx="103723" cy="10372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48045" y="4384621"/>
            <a:ext cx="0" cy="1096577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4" name="椭圆 279"/>
          <p:cNvSpPr/>
          <p:nvPr>
            <p:custDataLst>
              <p:tags r:id="rId19"/>
            </p:custDataLst>
          </p:nvPr>
        </p:nvSpPr>
        <p:spPr>
          <a:xfrm flipV="1">
            <a:off x="8496566" y="4503748"/>
            <a:ext cx="260152" cy="260144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25352" y="4792228"/>
            <a:ext cx="0" cy="40682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6" name="椭圆 281"/>
          <p:cNvSpPr/>
          <p:nvPr>
            <p:custDataLst>
              <p:tags r:id="rId21"/>
            </p:custDataLst>
          </p:nvPr>
        </p:nvSpPr>
        <p:spPr>
          <a:xfrm flipV="1">
            <a:off x="4969125" y="4810902"/>
            <a:ext cx="322246" cy="322235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27531" y="5184381"/>
            <a:ext cx="0" cy="7118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8" name="图形 15"/>
          <p:cNvSpPr/>
          <p:nvPr>
            <p:custDataLst>
              <p:tags r:id="rId23"/>
            </p:custDataLst>
          </p:nvPr>
        </p:nvSpPr>
        <p:spPr>
          <a:xfrm>
            <a:off x="5035449" y="4879802"/>
            <a:ext cx="184261" cy="179544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00" name="图形 19"/>
          <p:cNvSpPr/>
          <p:nvPr>
            <p:custDataLst>
              <p:tags r:id="rId24"/>
            </p:custDataLst>
          </p:nvPr>
        </p:nvSpPr>
        <p:spPr>
          <a:xfrm>
            <a:off x="8563535" y="4576512"/>
            <a:ext cx="126192" cy="113637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02" name="图形 27"/>
          <p:cNvSpPr/>
          <p:nvPr>
            <p:custDataLst>
              <p:tags r:id="rId25"/>
            </p:custDataLst>
          </p:nvPr>
        </p:nvSpPr>
        <p:spPr>
          <a:xfrm>
            <a:off x="4145540" y="3623497"/>
            <a:ext cx="178454" cy="137251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04" name="任意多边形: 形状 286"/>
          <p:cNvSpPr/>
          <p:nvPr>
            <p:custDataLst>
              <p:tags r:id="rId26"/>
            </p:custDataLst>
          </p:nvPr>
        </p:nvSpPr>
        <p:spPr>
          <a:xfrm>
            <a:off x="5434041" y="3573271"/>
            <a:ext cx="1323379" cy="1323385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06" name="正文"/>
          <p:cNvSpPr txBox="1"/>
          <p:nvPr>
            <p:custDataLst>
              <p:tags r:id="rId27"/>
            </p:custDataLst>
          </p:nvPr>
        </p:nvSpPr>
        <p:spPr>
          <a:xfrm>
            <a:off x="692150" y="3644747"/>
            <a:ext cx="2126324" cy="79696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理解教学反馈的重要性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正文"/>
          <p:cNvSpPr txBox="1"/>
          <p:nvPr>
            <p:custDataLst>
              <p:tags r:id="rId28"/>
            </p:custDataLst>
          </p:nvPr>
        </p:nvSpPr>
        <p:spPr>
          <a:xfrm>
            <a:off x="9373597" y="3644747"/>
            <a:ext cx="2126324" cy="79696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提高教师对教学反馈的敏感度和应对能力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正文"/>
          <p:cNvSpPr txBox="1"/>
          <p:nvPr>
            <p:custDataLst>
              <p:tags r:id="rId29"/>
            </p:custDataLst>
          </p:nvPr>
        </p:nvSpPr>
        <p:spPr>
          <a:xfrm>
            <a:off x="7052234" y="1552622"/>
            <a:ext cx="2126324" cy="79696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学会如何有效地收集和分析教学反馈数据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正文"/>
          <p:cNvSpPr txBox="1"/>
          <p:nvPr>
            <p:custDataLst>
              <p:tags r:id="rId30"/>
            </p:custDataLst>
          </p:nvPr>
        </p:nvSpPr>
        <p:spPr>
          <a:xfrm>
            <a:off x="3013513" y="1552622"/>
            <a:ext cx="2126324" cy="79696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掌握教学反馈的基本原则和方法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46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提高教师教学质量</a:t>
            </a:r>
            <a:endParaRPr lang="zh-CN" altLang="en-US"/>
          </a:p>
        </p:txBody>
      </p:sp>
      <p:sp>
        <p:nvSpPr>
          <p:cNvPr id="1049048" name="圆角矩形 26"/>
          <p:cNvSpPr/>
          <p:nvPr>
            <p:custDataLst>
              <p:tags r:id="rId2"/>
            </p:custDataLst>
          </p:nvPr>
        </p:nvSpPr>
        <p:spPr>
          <a:xfrm>
            <a:off x="692150" y="1753300"/>
            <a:ext cx="2554569" cy="394245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50" name="圆角矩形 28"/>
          <p:cNvSpPr/>
          <p:nvPr>
            <p:custDataLst>
              <p:tags r:id="rId3"/>
            </p:custDataLst>
          </p:nvPr>
        </p:nvSpPr>
        <p:spPr>
          <a:xfrm>
            <a:off x="694653" y="1753300"/>
            <a:ext cx="2549745" cy="20949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052" name="文本框 31"/>
          <p:cNvSpPr txBox="1"/>
          <p:nvPr>
            <p:custDataLst>
              <p:tags r:id="rId4"/>
            </p:custDataLst>
          </p:nvPr>
        </p:nvSpPr>
        <p:spPr>
          <a:xfrm>
            <a:off x="844847" y="2168210"/>
            <a:ext cx="2249289" cy="335504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掌握教学评估的基本原理和方法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圆角矩形 29"/>
          <p:cNvSpPr/>
          <p:nvPr>
            <p:custDataLst>
              <p:tags r:id="rId5"/>
            </p:custDataLst>
          </p:nvPr>
        </p:nvSpPr>
        <p:spPr>
          <a:xfrm>
            <a:off x="3443201" y="1753300"/>
            <a:ext cx="2554569" cy="394245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56" name="圆角矩形 32"/>
          <p:cNvSpPr/>
          <p:nvPr>
            <p:custDataLst>
              <p:tags r:id="rId6"/>
            </p:custDataLst>
          </p:nvPr>
        </p:nvSpPr>
        <p:spPr>
          <a:xfrm>
            <a:off x="3445704" y="1753300"/>
            <a:ext cx="2549745" cy="20949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58" name="文本框 34"/>
          <p:cNvSpPr txBox="1"/>
          <p:nvPr>
            <p:custDataLst>
              <p:tags r:id="rId7"/>
            </p:custDataLst>
          </p:nvPr>
        </p:nvSpPr>
        <p:spPr>
          <a:xfrm>
            <a:off x="3598401" y="2168210"/>
            <a:ext cx="2246533" cy="335636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学会制定合理的教学目标和计划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圆角矩形 3"/>
          <p:cNvSpPr/>
          <p:nvPr>
            <p:custDataLst>
              <p:tags r:id="rId8"/>
            </p:custDataLst>
          </p:nvPr>
        </p:nvSpPr>
        <p:spPr>
          <a:xfrm>
            <a:off x="6194252" y="1753300"/>
            <a:ext cx="2554569" cy="394245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62" name="圆角矩形 4"/>
          <p:cNvSpPr/>
          <p:nvPr>
            <p:custDataLst>
              <p:tags r:id="rId9"/>
            </p:custDataLst>
          </p:nvPr>
        </p:nvSpPr>
        <p:spPr>
          <a:xfrm>
            <a:off x="6196755" y="1753300"/>
            <a:ext cx="2549745" cy="20949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64" name="文本框 5"/>
          <p:cNvSpPr txBox="1"/>
          <p:nvPr>
            <p:custDataLst>
              <p:tags r:id="rId10"/>
            </p:custDataLst>
          </p:nvPr>
        </p:nvSpPr>
        <p:spPr>
          <a:xfrm>
            <a:off x="6348826" y="2168210"/>
            <a:ext cx="2246533" cy="335636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提高课堂教学效果和效率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圆角矩形 8"/>
          <p:cNvSpPr/>
          <p:nvPr>
            <p:custDataLst>
              <p:tags r:id="rId11"/>
            </p:custDataLst>
          </p:nvPr>
        </p:nvSpPr>
        <p:spPr>
          <a:xfrm>
            <a:off x="8945303" y="1753300"/>
            <a:ext cx="2554569" cy="394245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68" name="圆角矩形 9"/>
          <p:cNvSpPr/>
          <p:nvPr>
            <p:custDataLst>
              <p:tags r:id="rId12"/>
            </p:custDataLst>
          </p:nvPr>
        </p:nvSpPr>
        <p:spPr>
          <a:xfrm>
            <a:off x="8947806" y="1753300"/>
            <a:ext cx="2549745" cy="20949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70" name="文本框 10"/>
          <p:cNvSpPr txBox="1"/>
          <p:nvPr>
            <p:custDataLst>
              <p:tags r:id="rId13"/>
            </p:custDataLst>
          </p:nvPr>
        </p:nvSpPr>
        <p:spPr>
          <a:xfrm>
            <a:off x="9099877" y="2168210"/>
            <a:ext cx="2246533" cy="335636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学会运用教学反馈进行自我改进和提升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04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促进教师专业发展</a:t>
            </a:r>
            <a:endParaRPr lang="zh-CN" altLang="en-US"/>
          </a:p>
        </p:txBody>
      </p:sp>
      <p:sp>
        <p:nvSpPr>
          <p:cNvPr id="1049106" name="矩形 38"/>
          <p:cNvSpPr/>
          <p:nvPr>
            <p:custDataLst>
              <p:tags r:id="rId2"/>
            </p:custDataLst>
          </p:nvPr>
        </p:nvSpPr>
        <p:spPr>
          <a:xfrm rot="204112">
            <a:off x="1389467" y="1271588"/>
            <a:ext cx="4174245" cy="2178766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8" name="矩形 39"/>
          <p:cNvSpPr/>
          <p:nvPr>
            <p:custDataLst>
              <p:tags r:id="rId3"/>
            </p:custDataLst>
          </p:nvPr>
        </p:nvSpPr>
        <p:spPr>
          <a:xfrm>
            <a:off x="1394290" y="1272277"/>
            <a:ext cx="4174245" cy="21787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0" name="TextBox 2"/>
          <p:cNvSpPr txBox="1"/>
          <p:nvPr>
            <p:custDataLst>
              <p:tags r:id="rId4"/>
            </p:custDataLst>
          </p:nvPr>
        </p:nvSpPr>
        <p:spPr>
          <a:xfrm>
            <a:off x="1636146" y="1442472"/>
            <a:ext cx="3708449" cy="1799101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提高教师教学评估能力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112" name="矩形 100"/>
          <p:cNvSpPr/>
          <p:nvPr>
            <p:custDataLst>
              <p:tags r:id="rId5"/>
            </p:custDataLst>
          </p:nvPr>
        </p:nvSpPr>
        <p:spPr>
          <a:xfrm rot="204112">
            <a:off x="6622776" y="1271588"/>
            <a:ext cx="4174245" cy="2178766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4" name="矩形 101"/>
          <p:cNvSpPr/>
          <p:nvPr>
            <p:custDataLst>
              <p:tags r:id="rId6"/>
            </p:custDataLst>
          </p:nvPr>
        </p:nvSpPr>
        <p:spPr>
          <a:xfrm>
            <a:off x="6628289" y="1272277"/>
            <a:ext cx="4174245" cy="21787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6" name="TextBox 2"/>
          <p:cNvSpPr txBox="1"/>
          <p:nvPr>
            <p:custDataLst>
              <p:tags r:id="rId7"/>
            </p:custDataLst>
          </p:nvPr>
        </p:nvSpPr>
        <p:spPr>
          <a:xfrm>
            <a:off x="6870833" y="1442472"/>
            <a:ext cx="3708449" cy="1799101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增强教师教学反馈能力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118" name="矩形 122"/>
          <p:cNvSpPr/>
          <p:nvPr>
            <p:custDataLst>
              <p:tags r:id="rId8"/>
            </p:custDataLst>
          </p:nvPr>
        </p:nvSpPr>
        <p:spPr>
          <a:xfrm rot="204112">
            <a:off x="1389467" y="3998146"/>
            <a:ext cx="4174245" cy="2178766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0" name="矩形 123"/>
          <p:cNvSpPr/>
          <p:nvPr>
            <p:custDataLst>
              <p:tags r:id="rId9"/>
            </p:custDataLst>
          </p:nvPr>
        </p:nvSpPr>
        <p:spPr>
          <a:xfrm>
            <a:off x="1394290" y="3998835"/>
            <a:ext cx="4174245" cy="217876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2" name="TextBox 2"/>
          <p:cNvSpPr txBox="1"/>
          <p:nvPr>
            <p:custDataLst>
              <p:tags r:id="rId10"/>
            </p:custDataLst>
          </p:nvPr>
        </p:nvSpPr>
        <p:spPr>
          <a:xfrm>
            <a:off x="1635456" y="4169029"/>
            <a:ext cx="3708449" cy="1799101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促进教师专业成长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124" name="矩形 89"/>
          <p:cNvSpPr/>
          <p:nvPr>
            <p:custDataLst>
              <p:tags r:id="rId11"/>
            </p:custDataLst>
          </p:nvPr>
        </p:nvSpPr>
        <p:spPr>
          <a:xfrm rot="204112">
            <a:off x="6622776" y="3998146"/>
            <a:ext cx="4174245" cy="2178766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6" name="矩形 90"/>
          <p:cNvSpPr/>
          <p:nvPr>
            <p:custDataLst>
              <p:tags r:id="rId12"/>
            </p:custDataLst>
          </p:nvPr>
        </p:nvSpPr>
        <p:spPr>
          <a:xfrm>
            <a:off x="6628289" y="3998835"/>
            <a:ext cx="4174245" cy="217876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8" name="TextBox 2"/>
          <p:cNvSpPr txBox="1"/>
          <p:nvPr>
            <p:custDataLst>
              <p:tags r:id="rId13"/>
            </p:custDataLst>
          </p:nvPr>
        </p:nvSpPr>
        <p:spPr>
          <a:xfrm>
            <a:off x="6869455" y="4169029"/>
            <a:ext cx="3708449" cy="1799101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提升教师教学质量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6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培训内容</a:t>
            </a:r>
            <a:endParaRPr lang="zh-CN" altLang="en-US"/>
          </a:p>
        </p:txBody>
      </p:sp>
      <p:sp>
        <p:nvSpPr>
          <p:cNvPr id="104916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zh-CN"/>
              <a:t>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198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教学评估理论学习</a:t>
            </a:r>
            <a:endParaRPr lang="zh-CN" altLang="en-US"/>
          </a:p>
        </p:txBody>
      </p:sp>
      <p:sp>
        <p:nvSpPr>
          <p:cNvPr id="1049200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213880" y="1271588"/>
            <a:ext cx="4514410" cy="230035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202" name="矩形 65"/>
          <p:cNvSpPr/>
          <p:nvPr>
            <p:custDataLst>
              <p:tags r:id="rId3"/>
            </p:custDataLst>
          </p:nvPr>
        </p:nvSpPr>
        <p:spPr>
          <a:xfrm>
            <a:off x="1097366" y="1642730"/>
            <a:ext cx="222657" cy="22265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4" name="文本框 66"/>
          <p:cNvSpPr txBox="1"/>
          <p:nvPr>
            <p:custDataLst>
              <p:tags r:id="rId4"/>
            </p:custDataLst>
          </p:nvPr>
        </p:nvSpPr>
        <p:spPr>
          <a:xfrm>
            <a:off x="1486836" y="1541271"/>
            <a:ext cx="3968508" cy="130088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教学评估的定义和目的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206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21144" y="1271588"/>
            <a:ext cx="4514410" cy="230035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8" name="矩形 69"/>
          <p:cNvSpPr/>
          <p:nvPr>
            <p:custDataLst>
              <p:tags r:id="rId6"/>
            </p:custDataLst>
          </p:nvPr>
        </p:nvSpPr>
        <p:spPr>
          <a:xfrm>
            <a:off x="6403976" y="1642730"/>
            <a:ext cx="222657" cy="22265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0" name="文本框 70"/>
          <p:cNvSpPr txBox="1"/>
          <p:nvPr>
            <p:custDataLst>
              <p:tags r:id="rId7"/>
            </p:custDataLst>
          </p:nvPr>
        </p:nvSpPr>
        <p:spPr>
          <a:xfrm>
            <a:off x="6794100" y="1541271"/>
            <a:ext cx="3968508" cy="130088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教学评估的方法和工具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212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213880" y="3877436"/>
            <a:ext cx="4514410" cy="230035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214" name="文本框 74"/>
          <p:cNvSpPr txBox="1"/>
          <p:nvPr>
            <p:custDataLst>
              <p:tags r:id="rId9"/>
            </p:custDataLst>
          </p:nvPr>
        </p:nvSpPr>
        <p:spPr>
          <a:xfrm>
            <a:off x="1486836" y="4146465"/>
            <a:ext cx="3968508" cy="130088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教学评估的实施步骤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216" name="矩形 73"/>
          <p:cNvSpPr/>
          <p:nvPr>
            <p:custDataLst>
              <p:tags r:id="rId10"/>
            </p:custDataLst>
          </p:nvPr>
        </p:nvSpPr>
        <p:spPr>
          <a:xfrm>
            <a:off x="1097366" y="4248578"/>
            <a:ext cx="222657" cy="22265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8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80710" y="3877436"/>
            <a:ext cx="4514410" cy="230035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0" name="矩形 84"/>
          <p:cNvSpPr/>
          <p:nvPr>
            <p:custDataLst>
              <p:tags r:id="rId12"/>
            </p:custDataLst>
          </p:nvPr>
        </p:nvSpPr>
        <p:spPr>
          <a:xfrm>
            <a:off x="6464196" y="4248578"/>
            <a:ext cx="222657" cy="22265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2" name="文本框 85"/>
          <p:cNvSpPr txBox="1"/>
          <p:nvPr>
            <p:custDataLst>
              <p:tags r:id="rId13"/>
            </p:custDataLst>
          </p:nvPr>
        </p:nvSpPr>
        <p:spPr>
          <a:xfrm>
            <a:off x="6853666" y="4146465"/>
            <a:ext cx="3968508" cy="130088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教学评估的结果分析和应用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56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教学评估实践操作</a:t>
            </a:r>
            <a:endParaRPr lang="zh-CN" altLang="en-US"/>
          </a:p>
        </p:txBody>
      </p:sp>
      <p:sp>
        <p:nvSpPr>
          <p:cNvPr id="1049258" name="矩形 3"/>
          <p:cNvSpPr/>
          <p:nvPr>
            <p:custDataLst>
              <p:tags r:id="rId2"/>
            </p:custDataLst>
          </p:nvPr>
        </p:nvSpPr>
        <p:spPr>
          <a:xfrm>
            <a:off x="1051101" y="1660628"/>
            <a:ext cx="4845683" cy="122330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0" name="矩形 13"/>
          <p:cNvSpPr/>
          <p:nvPr>
            <p:custDataLst>
              <p:tags r:id="rId3"/>
            </p:custDataLst>
          </p:nvPr>
        </p:nvSpPr>
        <p:spPr>
          <a:xfrm>
            <a:off x="692150" y="1660628"/>
            <a:ext cx="175052" cy="122330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2" name="文本框 4"/>
          <p:cNvSpPr txBox="1"/>
          <p:nvPr>
            <p:custDataLst>
              <p:tags r:id="rId4"/>
            </p:custDataLst>
          </p:nvPr>
        </p:nvSpPr>
        <p:spPr>
          <a:xfrm>
            <a:off x="1236264" y="1766165"/>
            <a:ext cx="4551573" cy="10119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教学评估的基本概念和原则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矩形 39"/>
          <p:cNvSpPr/>
          <p:nvPr>
            <p:custDataLst>
              <p:tags r:id="rId5"/>
            </p:custDataLst>
          </p:nvPr>
        </p:nvSpPr>
        <p:spPr>
          <a:xfrm>
            <a:off x="1051101" y="3112861"/>
            <a:ext cx="4845683" cy="122330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6" name="矩形 5"/>
          <p:cNvSpPr/>
          <p:nvPr>
            <p:custDataLst>
              <p:tags r:id="rId6"/>
            </p:custDataLst>
          </p:nvPr>
        </p:nvSpPr>
        <p:spPr>
          <a:xfrm>
            <a:off x="692150" y="3112861"/>
            <a:ext cx="175052" cy="122330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8" name="文本框 41"/>
          <p:cNvSpPr txBox="1"/>
          <p:nvPr>
            <p:custDataLst>
              <p:tags r:id="rId7"/>
            </p:custDataLst>
          </p:nvPr>
        </p:nvSpPr>
        <p:spPr>
          <a:xfrm>
            <a:off x="1236264" y="3218398"/>
            <a:ext cx="4551573" cy="10119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教学评估的方法和工具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12"/>
          <p:cNvSpPr/>
          <p:nvPr>
            <p:custDataLst>
              <p:tags r:id="rId8"/>
            </p:custDataLst>
          </p:nvPr>
        </p:nvSpPr>
        <p:spPr>
          <a:xfrm>
            <a:off x="1051101" y="4565095"/>
            <a:ext cx="4845683" cy="122330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2" name="矩形 17"/>
          <p:cNvSpPr/>
          <p:nvPr>
            <p:custDataLst>
              <p:tags r:id="rId9"/>
            </p:custDataLst>
          </p:nvPr>
        </p:nvSpPr>
        <p:spPr>
          <a:xfrm>
            <a:off x="692150" y="4565095"/>
            <a:ext cx="175052" cy="122330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4" name="文本框 19"/>
          <p:cNvSpPr txBox="1"/>
          <p:nvPr>
            <p:custDataLst>
              <p:tags r:id="rId10"/>
            </p:custDataLst>
          </p:nvPr>
        </p:nvSpPr>
        <p:spPr>
          <a:xfrm>
            <a:off x="1236264" y="4670631"/>
            <a:ext cx="4551573" cy="10119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教学评估的实施步骤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矩形 49"/>
          <p:cNvSpPr/>
          <p:nvPr>
            <p:custDataLst>
              <p:tags r:id="rId11"/>
            </p:custDataLst>
          </p:nvPr>
        </p:nvSpPr>
        <p:spPr>
          <a:xfrm>
            <a:off x="6654017" y="1660628"/>
            <a:ext cx="4845683" cy="122330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8" name="矩形 26"/>
          <p:cNvSpPr/>
          <p:nvPr>
            <p:custDataLst>
              <p:tags r:id="rId12"/>
            </p:custDataLst>
          </p:nvPr>
        </p:nvSpPr>
        <p:spPr>
          <a:xfrm>
            <a:off x="6295066" y="1660628"/>
            <a:ext cx="175052" cy="122330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0" name="文本框 27"/>
          <p:cNvSpPr txBox="1"/>
          <p:nvPr>
            <p:custDataLst>
              <p:tags r:id="rId13"/>
            </p:custDataLst>
          </p:nvPr>
        </p:nvSpPr>
        <p:spPr>
          <a:xfrm>
            <a:off x="6839179" y="1766165"/>
            <a:ext cx="4551573" cy="10119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教学评估的结果分析和应用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矩形 64"/>
          <p:cNvSpPr/>
          <p:nvPr>
            <p:custDataLst>
              <p:tags r:id="rId14"/>
            </p:custDataLst>
          </p:nvPr>
        </p:nvSpPr>
        <p:spPr>
          <a:xfrm>
            <a:off x="6654017" y="3112861"/>
            <a:ext cx="4845683" cy="1223306"/>
          </a:xfrm>
          <a:prstGeom prst="rect">
            <a:avLst/>
          </a:prstGeom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4" name="矩形 65"/>
          <p:cNvSpPr/>
          <p:nvPr>
            <p:custDataLst>
              <p:tags r:id="rId15"/>
            </p:custDataLst>
          </p:nvPr>
        </p:nvSpPr>
        <p:spPr>
          <a:xfrm>
            <a:off x="6295066" y="3112861"/>
            <a:ext cx="175052" cy="1223306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6" name="文本框 66"/>
          <p:cNvSpPr txBox="1"/>
          <p:nvPr>
            <p:custDataLst>
              <p:tags r:id="rId16"/>
            </p:custDataLst>
          </p:nvPr>
        </p:nvSpPr>
        <p:spPr>
          <a:xfrm>
            <a:off x="6839179" y="3218398"/>
            <a:ext cx="4551573" cy="10119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教学评估的反馈和改进措施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矩形 67"/>
          <p:cNvSpPr/>
          <p:nvPr>
            <p:custDataLst>
              <p:tags r:id="rId17"/>
            </p:custDataLst>
          </p:nvPr>
        </p:nvSpPr>
        <p:spPr>
          <a:xfrm>
            <a:off x="6654017" y="4565095"/>
            <a:ext cx="4845683" cy="1223306"/>
          </a:xfrm>
          <a:prstGeom prst="rect">
            <a:avLst/>
          </a:prstGeom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0" name="矩形 68"/>
          <p:cNvSpPr/>
          <p:nvPr>
            <p:custDataLst>
              <p:tags r:id="rId18"/>
            </p:custDataLst>
          </p:nvPr>
        </p:nvSpPr>
        <p:spPr>
          <a:xfrm>
            <a:off x="6295066" y="4565095"/>
            <a:ext cx="175052" cy="1223306"/>
          </a:xfrm>
          <a:prstGeom prst="rect">
            <a:avLst/>
          </a:prstGeom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2" name="文本框 69"/>
          <p:cNvSpPr txBox="1"/>
          <p:nvPr>
            <p:custDataLst>
              <p:tags r:id="rId19"/>
            </p:custDataLst>
          </p:nvPr>
        </p:nvSpPr>
        <p:spPr>
          <a:xfrm>
            <a:off x="6839179" y="4670631"/>
            <a:ext cx="4551573" cy="10119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教学评估的案例分析和实践操作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26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教学反馈技巧培训</a:t>
            </a:r>
            <a:endParaRPr lang="zh-CN" altLang="en-US"/>
          </a:p>
        </p:txBody>
      </p:sp>
      <p:sp>
        <p:nvSpPr>
          <p:cNvPr id="1049328" name="圆角矩形 26"/>
          <p:cNvSpPr/>
          <p:nvPr>
            <p:custDataLst>
              <p:tags r:id="rId2"/>
            </p:custDataLst>
          </p:nvPr>
        </p:nvSpPr>
        <p:spPr>
          <a:xfrm>
            <a:off x="692150" y="1753300"/>
            <a:ext cx="2554569" cy="394245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30" name="圆角矩形 28"/>
          <p:cNvSpPr/>
          <p:nvPr>
            <p:custDataLst>
              <p:tags r:id="rId3"/>
            </p:custDataLst>
          </p:nvPr>
        </p:nvSpPr>
        <p:spPr>
          <a:xfrm>
            <a:off x="694653" y="1753300"/>
            <a:ext cx="2549745" cy="20949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332" name="文本框 31"/>
          <p:cNvSpPr txBox="1"/>
          <p:nvPr>
            <p:custDataLst>
              <p:tags r:id="rId4"/>
            </p:custDataLst>
          </p:nvPr>
        </p:nvSpPr>
        <p:spPr>
          <a:xfrm>
            <a:off x="844847" y="2168210"/>
            <a:ext cx="2249289" cy="335504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反馈的重要性：及时、准确的反馈有助于提高教学质量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圆角矩形 29"/>
          <p:cNvSpPr/>
          <p:nvPr>
            <p:custDataLst>
              <p:tags r:id="rId5"/>
            </p:custDataLst>
          </p:nvPr>
        </p:nvSpPr>
        <p:spPr>
          <a:xfrm>
            <a:off x="3443201" y="1753300"/>
            <a:ext cx="2554569" cy="394245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36" name="圆角矩形 32"/>
          <p:cNvSpPr/>
          <p:nvPr>
            <p:custDataLst>
              <p:tags r:id="rId6"/>
            </p:custDataLst>
          </p:nvPr>
        </p:nvSpPr>
        <p:spPr>
          <a:xfrm>
            <a:off x="3445704" y="1753300"/>
            <a:ext cx="2549745" cy="20949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338" name="文本框 34"/>
          <p:cNvSpPr txBox="1"/>
          <p:nvPr>
            <p:custDataLst>
              <p:tags r:id="rId7"/>
            </p:custDataLst>
          </p:nvPr>
        </p:nvSpPr>
        <p:spPr>
          <a:xfrm>
            <a:off x="3598401" y="2168210"/>
            <a:ext cx="2246533" cy="335636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反馈的方法：口头反馈、书面反馈、肢体语言反馈等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圆角矩形 3"/>
          <p:cNvSpPr/>
          <p:nvPr>
            <p:custDataLst>
              <p:tags r:id="rId8"/>
            </p:custDataLst>
          </p:nvPr>
        </p:nvSpPr>
        <p:spPr>
          <a:xfrm>
            <a:off x="6194252" y="1753300"/>
            <a:ext cx="2554569" cy="394245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42" name="圆角矩形 4"/>
          <p:cNvSpPr/>
          <p:nvPr>
            <p:custDataLst>
              <p:tags r:id="rId9"/>
            </p:custDataLst>
          </p:nvPr>
        </p:nvSpPr>
        <p:spPr>
          <a:xfrm>
            <a:off x="6196755" y="1753300"/>
            <a:ext cx="2549745" cy="20949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344" name="文本框 5"/>
          <p:cNvSpPr txBox="1"/>
          <p:nvPr>
            <p:custDataLst>
              <p:tags r:id="rId10"/>
            </p:custDataLst>
          </p:nvPr>
        </p:nvSpPr>
        <p:spPr>
          <a:xfrm>
            <a:off x="6348826" y="2168210"/>
            <a:ext cx="2246533" cy="335636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反馈的技巧：具体、明确、及时、有针对性、鼓励性、建设性等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圆角矩形 8"/>
          <p:cNvSpPr/>
          <p:nvPr>
            <p:custDataLst>
              <p:tags r:id="rId11"/>
            </p:custDataLst>
          </p:nvPr>
        </p:nvSpPr>
        <p:spPr>
          <a:xfrm>
            <a:off x="8945303" y="1753300"/>
            <a:ext cx="2554569" cy="394245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48" name="圆角矩形 9"/>
          <p:cNvSpPr/>
          <p:nvPr>
            <p:custDataLst>
              <p:tags r:id="rId12"/>
            </p:custDataLst>
          </p:nvPr>
        </p:nvSpPr>
        <p:spPr>
          <a:xfrm>
            <a:off x="8947806" y="1753300"/>
            <a:ext cx="2549745" cy="20949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350" name="文本框 10"/>
          <p:cNvSpPr txBox="1"/>
          <p:nvPr>
            <p:custDataLst>
              <p:tags r:id="rId13"/>
            </p:custDataLst>
          </p:nvPr>
        </p:nvSpPr>
        <p:spPr>
          <a:xfrm>
            <a:off x="9099877" y="2168210"/>
            <a:ext cx="2246533" cy="335636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反馈的实施：制定反馈计划、实施反馈、反思反馈效果、调整反馈策略等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84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案例分析与讨论</a:t>
            </a:r>
            <a:endParaRPr lang="zh-CN" altLang="en-US"/>
          </a:p>
        </p:txBody>
      </p:sp>
      <p:sp>
        <p:nvSpPr>
          <p:cNvPr id="1049386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213880" y="1271588"/>
            <a:ext cx="4514410" cy="230035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88" name="矩形 65"/>
          <p:cNvSpPr/>
          <p:nvPr>
            <p:custDataLst>
              <p:tags r:id="rId3"/>
            </p:custDataLst>
          </p:nvPr>
        </p:nvSpPr>
        <p:spPr>
          <a:xfrm>
            <a:off x="1097366" y="1642730"/>
            <a:ext cx="222657" cy="22265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0" name="文本框 66"/>
          <p:cNvSpPr txBox="1"/>
          <p:nvPr>
            <p:custDataLst>
              <p:tags r:id="rId4"/>
            </p:custDataLst>
          </p:nvPr>
        </p:nvSpPr>
        <p:spPr>
          <a:xfrm>
            <a:off x="1486836" y="1541271"/>
            <a:ext cx="3968508" cy="130088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选择具有代表性的教学案例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392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21144" y="1271588"/>
            <a:ext cx="4514410" cy="230035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4" name="矩形 69"/>
          <p:cNvSpPr/>
          <p:nvPr>
            <p:custDataLst>
              <p:tags r:id="rId6"/>
            </p:custDataLst>
          </p:nvPr>
        </p:nvSpPr>
        <p:spPr>
          <a:xfrm>
            <a:off x="6403976" y="1642730"/>
            <a:ext cx="222657" cy="22265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6" name="文本框 70"/>
          <p:cNvSpPr txBox="1"/>
          <p:nvPr>
            <p:custDataLst>
              <p:tags r:id="rId7"/>
            </p:custDataLst>
          </p:nvPr>
        </p:nvSpPr>
        <p:spPr>
          <a:xfrm>
            <a:off x="6794100" y="1541271"/>
            <a:ext cx="3968508" cy="130088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分析案例中的教学策略、方法、效果等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398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213880" y="3877436"/>
            <a:ext cx="4514410" cy="230035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400" name="文本框 74"/>
          <p:cNvSpPr txBox="1"/>
          <p:nvPr>
            <p:custDataLst>
              <p:tags r:id="rId9"/>
            </p:custDataLst>
          </p:nvPr>
        </p:nvSpPr>
        <p:spPr>
          <a:xfrm>
            <a:off x="1486836" y="4146465"/>
            <a:ext cx="3968508" cy="130088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组织参训教师进行小组讨论，分享观点和经验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402" name="矩形 73"/>
          <p:cNvSpPr/>
          <p:nvPr>
            <p:custDataLst>
              <p:tags r:id="rId10"/>
            </p:custDataLst>
          </p:nvPr>
        </p:nvSpPr>
        <p:spPr>
          <a:xfrm>
            <a:off x="1097366" y="4248578"/>
            <a:ext cx="222657" cy="22265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80710" y="3877436"/>
            <a:ext cx="4514410" cy="230035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6" name="矩形 84"/>
          <p:cNvSpPr/>
          <p:nvPr>
            <p:custDataLst>
              <p:tags r:id="rId12"/>
            </p:custDataLst>
          </p:nvPr>
        </p:nvSpPr>
        <p:spPr>
          <a:xfrm>
            <a:off x="6464196" y="4248578"/>
            <a:ext cx="222657" cy="22265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8" name="文本框 85"/>
          <p:cNvSpPr txBox="1"/>
          <p:nvPr>
            <p:custDataLst>
              <p:tags r:id="rId13"/>
            </p:custDataLst>
          </p:nvPr>
        </p:nvSpPr>
        <p:spPr>
          <a:xfrm>
            <a:off x="6853666" y="4146465"/>
            <a:ext cx="3968508" cy="130088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总结讨论成果，提炼有效教学策略和方法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4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培训方式</a:t>
            </a:r>
            <a:endParaRPr lang="zh-CN" altLang="en-US"/>
          </a:p>
        </p:txBody>
      </p:sp>
      <p:sp>
        <p:nvSpPr>
          <p:cNvPr id="104944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zh-CN"/>
              <a:t>4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https://d.book118.com/185211042103011043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9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COLOR_TYPE" val="0"/>
  <p:tag name="KSO_WM_TEMPLATE_INDEX" val="20230981"/>
  <p:tag name="KSO_WM_TEMPLATE_MASTER_TYPE" val="0"/>
  <p:tag name="KSO_WM_TEMPLATE_SUBCATEGORY" val="29"/>
  <p:tag name="KSO_WM_TEMPLATE_THUMBS_INDEX" val="1、9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30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9"/>
</p:tagLst>
</file>

<file path=ppt/tags/tag70.xml><?xml version="1.0" encoding="utf-8"?>
<p:tagLst xmlns:p="http://schemas.openxmlformats.org/presentationml/2006/main">
  <p:tag name="KSO_WM_BEAUTIFY_FLAG" val="#wm#"/>
  <p:tag name="KSO_WM_SLIDE_ID" val="custom20230981_1"/>
  <p:tag name="KSO_WM_SLIDE_INDEX" val="1"/>
  <p:tag name="KSO_WM_SLIDE_ITEM_CNT" val="0"/>
  <p:tag name="KSO_WM_SLIDE_LAYOUT" val="a_f"/>
  <p:tag name="KSO_WM_SLIDE_LAYOUT_CNT" val="1_1"/>
  <p:tag name="KSO_WM_SLIDE_SUBTYPE" val="pureTxt"/>
  <p:tag name="KSO_WM_SLIDE_TYPE" val="title"/>
  <p:tag name="KSO_WM_TAG_VERSION" val="3.0"/>
  <p:tag name="KSO_WM_TEMPLATE_CATEGORY" val="custom"/>
  <p:tag name="KSO_WM_TEMPLATE_COLOR_TYPE" val="0"/>
  <p:tag name="KSO_WM_TEMPLATE_INDEX" val="20230981"/>
  <p:tag name="KSO_WM_TEMPLATE_MASTER_TYPE" val="0"/>
  <p:tag name="KSO_WM_TEMPLATE_SUBCATEGORY" val="29"/>
  <p:tag name="KSO_WM_TEMPLATE_THUMBS_INDEX" val="1、9"/>
</p:tagLst>
</file>

<file path=ppt/tags/tag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15000000596046448,&quot;colorType&quot;:1,&quot;foreColorIndex&quot;:14,&quot;transparency&quot;:0},&quot;type&quot;:1},&quot;glow&quot;:{&quot;colorType&quot;:0},&quot;line&quot;:{&quot;solidLine&quot;:{&quot;brightness&quot;:0.5,&quot;colorType&quot;:1,&quot;foreColorIndex&quot;:14,&quot;transparency&quot;:0},&quot;type&quot;:1},&quot;shadow&quot;:{&quot;brightness&quot;:-0.5,&quot;colorType&quot;:1,&quot;foreColorIndex&quot;:16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i*1_1"/>
  <p:tag name="KSO_WM_UNIT_INDEX" val="1_1"/>
  <p:tag name="KSO_WM_UNIT_LAYERLEVEL" val="1_1"/>
  <p:tag name="KSO_WM_UNIT_TYPE" val="l_i"/>
</p:tagLst>
</file>

<file path=ppt/tags/tag72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7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1_1"/>
  <p:tag name="KSO_WM_UNIT_INDEX" val="1_1_1"/>
  <p:tag name="KSO_WM_UNIT_LAYERLEVEL" val="1_1_1"/>
  <p:tag name="KSO_WM_UNIT_PRESET_TEXT" val="Part One"/>
  <p:tag name="KSO_WM_UNIT_SUBTYPE" val="d"/>
  <p:tag name="KSO_WM_UNIT_TYPE" val="l_h_i"/>
</p:tagLst>
</file>

<file path=ppt/tags/tag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7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2_1"/>
  <p:tag name="KSO_WM_UNIT_INDEX" val="1_2_1"/>
  <p:tag name="KSO_WM_UNIT_LAYERLEVEL" val="1_1_1"/>
  <p:tag name="KSO_WM_UNIT_PRESET_TEXT" val="Part Two"/>
  <p:tag name="KSO_WM_UNIT_SUBTYPE" val="d"/>
  <p:tag name="KSO_WM_UNIT_TYPE" val="l_h_i"/>
</p:tagLst>
</file>

<file path=ppt/tags/tag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7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3_1"/>
  <p:tag name="KSO_WM_UNIT_INDEX" val="1_3_1"/>
  <p:tag name="KSO_WM_UNIT_LAYERLEVEL" val="1_1_1"/>
  <p:tag name="KSO_WM_UNIT_PRESET_TEXT" val="Part Three"/>
  <p:tag name="KSO_WM_UNIT_SUBTYPE" val="d"/>
  <p:tag name="KSO_WM_UNIT_TYPE" val="l_h_i"/>
</p:tagLst>
</file>

<file path=ppt/tags/tag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4_1"/>
  <p:tag name="KSO_WM_UNIT_INDEX" val="1_4_1"/>
  <p:tag name="KSO_WM_UNIT_LAYERLEVEL" val="1_1_1"/>
  <p:tag name="KSO_WM_UNIT_PRESET_TEXT" val="Part Four"/>
  <p:tag name="KSO_WM_UNIT_SUBTYPE" val="d"/>
  <p:tag name="KSO_WM_UNIT_TYPE" val="l_h_i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5_1"/>
  <p:tag name="KSO_WM_UNIT_INDEX" val="1_5_1"/>
  <p:tag name="KSO_WM_UNIT_LAYERLEVEL" val="1_1_1"/>
  <p:tag name="KSO_WM_UNIT_PRESET_TEXT" val="Part Five"/>
  <p:tag name="KSO_WM_UNIT_SUBTYPE" val="d"/>
  <p:tag name="KSO_WM_UNIT_TYPE" val="l_h_i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6_1"/>
  <p:tag name="KSO_WM_UNIT_INDEX" val="1_6_1"/>
  <p:tag name="KSO_WM_UNIT_LAYERLEVEL" val="1_1_1"/>
  <p:tag name="KSO_WM_UNIT_PRESET_TEXT" val="Part Six"/>
  <p:tag name="KSO_WM_UNIT_SUBTYPE" val="d"/>
  <p:tag name="KSO_WM_UNIT_TYPE" val="l_h_i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2_2"/>
  <p:tag name="KSO_WM_UNIT_INDEX" val="1_2_2"/>
  <p:tag name="KSO_WM_UNIT_LAYERLEVEL" val="1_1_1"/>
  <p:tag name="KSO_WM_UNIT_TYPE" val="l_h_i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3_2"/>
  <p:tag name="KSO_WM_UNIT_INDEX" val="1_3_2"/>
  <p:tag name="KSO_WM_UNIT_LAYERLEVEL" val="1_1_1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5_2"/>
  <p:tag name="KSO_WM_UNIT_INDEX" val="1_5_2"/>
  <p:tag name="KSO_WM_UNIT_LAYERLEVEL" val="1_1_1"/>
  <p:tag name="KSO_WM_UNIT_TYPE" val="l_h_i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6_2"/>
  <p:tag name="KSO_WM_UNIT_INDEX" val="1_6_2"/>
  <p:tag name="KSO_WM_UNIT_LAYERLEVEL" val="1_1_1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81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3.0"/>
  <p:tag name="KSO_WM_TEMPLATE_CATEGORY" val="custom"/>
  <p:tag name="KSO_WM_TEMPLATE_COLOR_TYPE" val="0"/>
  <p:tag name="KSO_WM_TEMPLATE_INDEX" val="20230981"/>
  <p:tag name="KSO_WM_TEMPLATE_MASTER_TYPE" val="0"/>
  <p:tag name="KSO_WM_TEMPLATE_SUBCATEGORY" val="29"/>
</p:tagLst>
</file>

<file path=ppt/tags/tag9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9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981"/>
  <p:tag name="KSO_WM_UNIT_COMPATIBLE" val="1"/>
  <p:tag name="KSO_WM_UNIT_DIAGRAM_ISNUMVISUAL" val="0"/>
  <p:tag name="KSO_WM_UNIT_DIAGRAM_ISREFERUNIT" val="0"/>
  <p:tag name="KSO_WM_UNIT_HIGHLIGHT" val="0"/>
  <p:tag name="KSO_WM_UNIT_ID" val="custom20230981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92.xml><?xml version="1.0" encoding="utf-8"?>
<p:tagLst xmlns:p="http://schemas.openxmlformats.org/presentationml/2006/main">
  <p:tag name="KSO_WM_BEAUTIFY_FLAG" val="#wm#"/>
  <p:tag name="KSO_WM_SLIDE_ID" val="custom2023098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3.0"/>
  <p:tag name="KSO_WM_TEMPLATE_CATEGORY" val="custom"/>
  <p:tag name="KSO_WM_TEMPLATE_COLOR_TYPE" val="0"/>
  <p:tag name="KSO_WM_TEMPLATE_INDEX" val="20230981"/>
  <p:tag name="KSO_WM_TEMPLATE_MASTER_TYPE" val="0"/>
  <p:tag name="KSO_WM_TEMPLATE_SUBCATEGORY" val="29"/>
</p:tagLst>
</file>

<file path=ppt/tags/tag9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9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981"/>
  <p:tag name="KSO_WM_UNIT_COMPATIBLE" val="1"/>
  <p:tag name="KSO_WM_UNIT_DIAGRAM_ISNUMVISUAL" val="0"/>
  <p:tag name="KSO_WM_UNIT_DIAGRAM_ISREFERUNIT" val="0"/>
  <p:tag name="KSO_WM_UNIT_HIGHLIGHT" val="0"/>
  <p:tag name="KSO_WM_UNIT_ID" val="custom20230981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95.xml><?xml version="1.0" encoding="utf-8"?>
<p:tagLst xmlns:p="http://schemas.openxmlformats.org/presentationml/2006/main">
  <p:tag name="KSO_WM_BEAUTIFY_FLAG" val="#wm#"/>
  <p:tag name="KSO_WM_SLIDE_ID" val="custom2023098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3.0"/>
  <p:tag name="KSO_WM_TEMPLATE_CATEGORY" val="custom"/>
  <p:tag name="KSO_WM_TEMPLATE_COLOR_TYPE" val="0"/>
  <p:tag name="KSO_WM_TEMPLATE_INDEX" val="20230981"/>
  <p:tag name="KSO_WM_TEMPLATE_MASTER_TYPE" val="0"/>
  <p:tag name="KSO_WM_TEMPLATE_SUBCATEGORY" val="29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1"/>
  <p:tag name="KSO_WM_UNIT_INDEX" val="1_1_1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2"/>
  <p:tag name="KSO_WM_UNIT_INDEX" val="1_1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1"/>
  <p:tag name="KSO_WM_UNIT_INDEX" val="1_2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2"/>
  <p:tag name="KSO_WM_UNIT_INDEX" val="1_2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1"/>
  <p:tag name="KSO_WM_UNIT_INDEX" val="1_3_1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2"/>
  <p:tag name="KSO_WM_UNIT_INDEX" val="1_3_2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1"/>
  <p:tag name="KSO_WM_UNIT_INDEX" val="1_4_1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2"/>
  <p:tag name="KSO_WM_UNIT_INDEX" val="1_4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6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6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981"/>
  <p:tag name="KSO_WM_UNIT_COMPATIBLE" val="1"/>
  <p:tag name="KSO_WM_UNIT_DIAGRAM_ISNUMVISUAL" val="0"/>
  <p:tag name="KSO_WM_UNIT_DIAGRAM_ISREFERUNIT" val="0"/>
  <p:tag name="KSO_WM_UNIT_HIGHLIGHT" val="0"/>
  <p:tag name="KSO_WM_UNIT_ID" val="custom20230981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163.xml><?xml version="1.0" encoding="utf-8"?>
<p:tagLst xmlns:p="http://schemas.openxmlformats.org/presentationml/2006/main">
  <p:tag name="KSO_WM_BEAUTIFY_FLAG" val="#wm#"/>
  <p:tag name="KSO_WM_SLIDE_ID" val="custom2023098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3.0"/>
  <p:tag name="KSO_WM_TEMPLATE_CATEGORY" val="custom"/>
  <p:tag name="KSO_WM_TEMPLATE_COLOR_TYPE" val="0"/>
  <p:tag name="KSO_WM_TEMPLATE_INDEX" val="20230981"/>
  <p:tag name="KSO_WM_TEMPLATE_MASTER_TYPE" val="0"/>
  <p:tag name="KSO_WM_TEMPLATE_SUBCATEGORY" val="29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5*l_h_i*1_1_1"/>
  <p:tag name="KSO_WM_UNIT_INDEX" val="1_1_1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5*l_h_i*1_1_2"/>
  <p:tag name="KSO_WM_UNIT_INDEX" val="1_1_2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5*l_h_i*1_2_1"/>
  <p:tag name="KSO_WM_UNIT_INDEX" val="1_2_1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5*l_h_i*1_2_2"/>
  <p:tag name="KSO_WM_UNIT_INDEX" val="1_2_2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5*l_h_i*1_3_1"/>
  <p:tag name="KSO_WM_UNIT_INDEX" val="1_3_1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5*l_h_i*1_3_2"/>
  <p:tag name="KSO_WM_UNIT_INDEX" val="1_3_2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5*l_h_i*1_4_1"/>
  <p:tag name="KSO_WM_UNIT_INDEX" val="1_4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5*l_h_i*1_4_2"/>
  <p:tag name="KSO_WM_UNIT_INDEX" val="1_4_2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5*l_h_i*1_5_1"/>
  <p:tag name="KSO_WM_UNIT_INDEX" val="1_5_1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5*l_h_i*1_5_2"/>
  <p:tag name="KSO_WM_UNIT_INDEX" val="1_5_2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20_5*l_h_i*1_6_1"/>
  <p:tag name="KSO_WM_UNIT_INDEX" val="1_6_1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20_5*l_h_i*1_6_2"/>
  <p:tag name="KSO_WM_UNIT_INDEX" val="1_6_2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1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1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981"/>
  <p:tag name="KSO_WM_UNIT_COMPATIBLE" val="1"/>
  <p:tag name="KSO_WM_UNIT_DIAGRAM_ISNUMVISUAL" val="0"/>
  <p:tag name="KSO_WM_UNIT_DIAGRAM_ISREFERUNIT" val="0"/>
  <p:tag name="KSO_WM_UNIT_HIGHLIGHT" val="0"/>
  <p:tag name="KSO_WM_UNIT_ID" val="custom20230981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220.xml><?xml version="1.0" encoding="utf-8"?>
<p:tagLst xmlns:p="http://schemas.openxmlformats.org/presentationml/2006/main">
  <p:tag name="KSO_WM_BEAUTIFY_FLAG" val="#wm#"/>
  <p:tag name="KSO_WM_SLIDE_ID" val="custom2023098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3.0"/>
  <p:tag name="KSO_WM_TEMPLATE_CATEGORY" val="custom"/>
  <p:tag name="KSO_WM_TEMPLATE_COLOR_TYPE" val="0"/>
  <p:tag name="KSO_WM_TEMPLATE_INDEX" val="20230981"/>
  <p:tag name="KSO_WM_TEMPLATE_MASTER_TYPE" val="0"/>
  <p:tag name="KSO_WM_TEMPLATE_SUBCATEGORY" val="29"/>
</p:tagLst>
</file>

<file path=ppt/tags/tag22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黑金">
      <a:dk1>
        <a:srgbClr val="000000"/>
      </a:dk1>
      <a:lt1>
        <a:srgbClr val="FFFFFF"/>
      </a:lt1>
      <a:dk2>
        <a:srgbClr val="261300"/>
      </a:dk2>
      <a:lt2>
        <a:srgbClr val="F5F7FF"/>
      </a:lt2>
      <a:accent1>
        <a:srgbClr val="FFA649"/>
      </a:accent1>
      <a:accent2>
        <a:srgbClr val="FFAD69"/>
      </a:accent2>
      <a:accent3>
        <a:srgbClr val="FFCA92"/>
      </a:accent3>
      <a:accent4>
        <a:srgbClr val="E6B074"/>
      </a:accent4>
      <a:accent5>
        <a:srgbClr val="C6917C"/>
      </a:accent5>
      <a:accent6>
        <a:srgbClr val="DD6523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15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微软雅黑</vt:lpstr>
      <vt:lpstr>Calibri Light</vt:lpstr>
      <vt:lpstr>Office Theme</vt:lpstr>
      <vt:lpstr>培养学校教师教学评估与反馈能力的培训方案</vt:lpstr>
      <vt:lpstr>目录</vt:lpstr>
      <vt:lpstr>添加章节标题</vt:lpstr>
      <vt:lpstr>培训目标</vt:lpstr>
      <vt:lpstr>提升教师教学评估能力</vt:lpstr>
      <vt:lpstr>培养教师教学反馈能力</vt:lpstr>
      <vt:lpstr>提高教师教学质量</vt:lpstr>
      <vt:lpstr>促进教师专业发展</vt:lpstr>
      <vt:lpstr>培训内容</vt:lpstr>
      <vt:lpstr>教学评估理论学习</vt:lpstr>
      <vt:lpstr>教学评估实践操作</vt:lpstr>
      <vt:lpstr>教学反馈技巧培训</vt:lpstr>
      <vt:lpstr>案例分析与讨论</vt:lpstr>
      <vt:lpstr>培训方式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2024-09-04T23:13:25.492</cp:lastPrinted>
  <dcterms:created xsi:type="dcterms:W3CDTF">2024-09-04T15:13:25Z</dcterms:created>
  <dcterms:modified xsi:type="dcterms:W3CDTF">2024-09-04T15:13:27Z</dcterms:modified>
</cp:coreProperties>
</file>