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7E664-A124-4F8B-A492-9BFB973A4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AB7AD-A2FA-4269-9793-1A34D3AD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F6BAC-C328-4F96-8894-1F0DC517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DD5FA-F741-4630-92A7-6744898EC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03897-1071-4F57-9294-FA717F248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CE9CC-35A4-48E5-8111-93534744A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4B572-C942-410D-9D05-F285A5A4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066DE-E400-44BF-A81F-7C2C65AD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7AD4B-23A0-47B6-A66D-5CE38E57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E7855-54C7-4CC4-BFA9-4C7FEA4D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9BF66-FEF2-4C5F-8A7E-769EBC0E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1311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教师工作职责的社会与公民教育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社会教育在教师工作中的体现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公民教育在教师工作中的重要性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教师在社会与公民教育中的角色定位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如何提升教师在社会与公民教育中的能力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208" b="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教师是影响和决定教育发展“第一资源”的高度专业化人才，承担和完成的是“塑造灵魂、塑造生命、塑造人”的“时代重任”，承担这样的使命和责任，教师理所当然应该成为令人羡慕的一种职业。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强调教师职责的重要性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当前社会正经历着前所未有的变革，包括经济、政治、文化等各个领域。这些变革对教育提出了更高的要求，需要教师更好地履行其工作职责，培养具备社会责任感、创新精神和实践能力的公民。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应对社会变革的挑战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63" r="1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教师工作职责是指教师在教育教学过程中应承担的责任和任务，包括传授知识、培养能力、引导价值观等。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社会与公民教育的范围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与公民教育旨在培养学生的社会责任感、公民意识、法治观念等，涉及历史、政治、经济、文化等多个领域。教师在这方面的职责包括提供相关知识和信息、引导学生参与社会实践、培养学生的批判性思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教授学科知识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培养技能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教师需要掌握所教学科的专业知识，通过课堂教学、辅导答疑等方式，将知识传授给学生。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教师不仅需要传授知识，还需要帮助学生掌握各种技能，如阅读、写作、计算、实验等，以便学生能够将所学知识应用于实际生活和工作中。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教师需要以身作则，传递积极向上的价值观，帮助学生树立正确的世界观、人生观和价值观。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教师需要关注学生的全面发展，包括智力、情感、社交、身体等方面，通过提供丰富多彩的教育活动和课外辅导，帮助学生发掘自身潜力，实现个性化发展。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69" r="22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遵守教育法律法规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教师需要严格遵守国家教育法律法规和学校规章制度，确保教育活动的合法性和规范性。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维护课堂纪律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教师需要制定明确的课堂纪律和规范，引导学生养成良好的学习习惯和行为习惯，确保课堂秩序井然。同时，教师需要及时处理学生的违纪行为，维护教育公平和公正。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教师需要关注学生的安全状况，加强安全教育和管理，确保学生在校园内的安全。同时，在发生突发事件时，教师需要迅速采取措施，保障学生的生命安全。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维护教育秩序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社会教育在教师工作中的体现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教师需通过课堂讲解、案例分析等方式，向学生传递社会主流价值观，引导学生树立正确的世界观、人生观和价值观。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传递社会价值观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组织学生参加社会实践活动，如志愿者服务、环保活动等，让学生在实践中感受社会责任。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实践活动参与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作为教师，自身应具备强烈的社会责任感，以身作则，成为学生的楷模。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培养学生的社会责任感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社会活动推荐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根据学生的兴趣和特长，推荐适合的社会活动，如学术竞赛、文艺演出等，让学生积极参与。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利用学校、家庭、社区等资源，为学生参与社会活动提供支持和保障。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活动成果展示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鼓励学生分享参与社会活动的经验和成果，提升他们的自信心和成就感。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引导学生参与社会活动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关注时事热点，对社会问题进行客观分析，帮助学生正确认识社会现象。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社会热点解析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积极传播社会正能量，弘扬社会主义核心价值观，抵制消极信息的传播。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正能量传播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关注学生的心理健康，提供必要的心理辅导和支持，帮助学生建立积极的心态和应对挫折的能力。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关注社会问题，传递正能量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公民教育在教师工作中的重要性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https://d.book118.com/185213112010011100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2024-09-07T16:57:38.672</cp:lastPrinted>
  <dcterms:created xsi:type="dcterms:W3CDTF">2024-09-07T08:57:38Z</dcterms:created>
  <dcterms:modified xsi:type="dcterms:W3CDTF">2024-09-07T08:57:40Z</dcterms:modified>
</cp:coreProperties>
</file>