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1636D8A-3D8A-4D41-AA63-B343A97DB93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6CC33-8873-446E-AE0B-FB6C18218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742D3-8642-4E9D-B26B-44E5BC653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19835-CC0E-4A6D-B0C6-33B123F94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75B19-D842-4716-824A-983D7C819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B5A88-816B-40E0-8891-12373F06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63173-C8E2-40EC-99C5-8250CB300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F8C73-F50A-4B37-8719-C90D56075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337B7-8A3E-419E-91FD-3801EDC5C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A9E6F-C945-422D-ABD6-63E4A048B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29826-F3E9-4ADB-93D1-35AF73FDA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53344-29CF-4125-AABB-5D0B8644F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E796E60-D584-47EB-BEB6-7EE1CB765D6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94ADF17-ADC8-46CB-A6F9-07FED458C1B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1402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销售团队执行力拓展培训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战略拓展和目标明确化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销售技巧的提升和实战演练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团队合作与协作的加强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心理素质的加强和压力管理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战略制定和执行力的培养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企业现状分析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销售团队执行力在企业发展中起着至关重要的作用。当前销售团队面临着各种问题和挑战，包括市场竞争激烈、销售技巧不足、绩效不稳定等。因此，需要进行销售团队执行力拓展培训来提升整体绩效。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拓展培训目标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增加销售额和市场份额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提升绩效和成交量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提升整体工作效率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加强团队协作能力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提高销售人员综合素质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增强自信心和专业素养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拓展培训内容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明确销售目标和战略方向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战略拓展和目标明确化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提高销售人员的谈判技巧和沟通能力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销售技巧的提升和实战演练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培养团队协作精神和团队意识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团队合作与协作的加强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提升销售人员的心理素质和应变能力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心理素质的加强和压力管理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培训方式和周期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培训方式包括线上培训和线下实训，旨在灵活性和效果的结合。培训周期一般为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个月，每周进行一次培训，每次培训时长为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小时，确保销售团队持续学习和提高。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为什么需要进行销售团队执行力拓展培训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实现销售目标和业绩增长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提升整体销售绩效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提高销售团队的应变能力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应对市场竞争压力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发展销售团队的领导潜力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培养领导力和执行力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帮助销售人员发现潜能和提升能力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激发销售人员的潜力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战略拓展和目标明确化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制定销售战略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在制定销售战略时，首先需要明确销售目标和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KPI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指标，这将帮助团队明确工作重点。同时，对市场情况和竞争对手进行分析，制定针对性的销售策略，能够更好地应对市场挑战。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目标明确化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将整体销售目标分解为个人任务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个人任务分解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设定明确的销售目标和时间节点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建立有效的绩效考核机制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通过案例分析和角色扮演，模拟销售场景和应对策略，可以让团队成员更好地学习和掌握销售技巧。在实际销售技巧的训练和提升中，团队的执行力也会得到增强。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分析销售过程中的问题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提出改进销售策略的方案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总结经验教训，不断提升执行力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成果跟踪和总结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定期跟踪绩效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跟踪销售绩效和目标达成情况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销售技巧的提升和实战演练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在销售领域，良好的沟通技巧是至关重要的。销售人员需要不断提升沟通能力，学习有效的沟通技巧和语言表达，以建立良好的客户关系。只有通过有效的沟通，销售团队才能更好地达成销售目标。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提升销售谈判技巧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培养销售演讲和表达能力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训练销售闭环和客户维护技巧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表现和应对实际销售场景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销售团队之间进行竞赛和实战对抗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模拟客户情景进行角色扮演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收集销售人员反馈意见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倾听团队建议和要求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调整优化提升效果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追踪销售团队成绩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成果检验和反馩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评估销售技巧提升情况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收集数据进行分析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比较销售团队不同阶段表现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通过本次销售技巧提升和实战演练的培训，销售团队将能够更加有效地应对各种销售场景，提升业绩表现。持续的培训和反馈将有助于团队不断优化，实现销售目标的持续增长。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团队合作与协作的加强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团队建设是培养团队协作精神和合作意识的过程，通过建立良好的团队氛围和文化，促进团队间的互信和支持，从而提高整个团队的执行力和效率。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团队任务分工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擅长者负责相应任务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建立有效的协作机制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团队成员之间的互助与配合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https://d.book118.com/185214022014011130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销售团队执行力拓展培训</vt:lpstr>
      <vt:lpstr>目录</vt:lpstr>
      <vt:lpstr>第一章 简介</vt:lpstr>
      <vt:lpstr> </vt:lpstr>
      <vt:lpstr>拓展培训目标</vt:lpstr>
      <vt:lpstr>拓展培训内容</vt:lpstr>
      <vt:lpstr> </vt:lpstr>
      <vt:lpstr>为什么需要进行销售团队执行力拓展培训</vt:lpstr>
      <vt:lpstr>第2章 战略拓展和目标明确化</vt:lpstr>
      <vt:lpstr> </vt:lpstr>
      <vt:lpstr>目标明确化</vt:lpstr>
      <vt:lpstr>实战演练</vt:lpstr>
      <vt:lpstr>成果跟踪和总结</vt:lpstr>
      <vt:lpstr>第3章 销售技巧的提升和实战演练</vt:lpstr>
      <vt:lpstr> </vt:lpstr>
      <vt:lpstr>销售技巧培训</vt:lpstr>
      <vt:lpstr>实战演练</vt:lpstr>
      <vt:lpstr>成果检验和反馩</vt:lpstr>
      <vt:lpstr>总结</vt:lpstr>
      <vt:lpstr>第4章 团队合作与协作的加强</vt:lpstr>
      <vt:lpstr> </vt:lpstr>
      <vt:lpstr>团队任务分工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2024-09-29T15:20:49.044</cp:lastPrinted>
  <dcterms:created xsi:type="dcterms:W3CDTF">2024-09-29T07:20:49Z</dcterms:created>
  <dcterms:modified xsi:type="dcterms:W3CDTF">2024-09-29T07:20:51Z</dcterms:modified>
</cp:coreProperties>
</file>