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9DD3C7-B810-49BE-B610-F3DBAEF1F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7C040-CD96-4C38-8020-4D5552CC4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B6BAD9-1E13-43F8-8DCB-AA627139F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9BBB4C-92DD-40B1-9A15-D42CBEC76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5FAACE-EC89-44DE-B6B9-1FD0EA25E7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FDF3BA-E0A4-4B1C-9FBB-955C4F7704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02DB34-42DC-4011-8092-DFE158AFC1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077A94-8070-41BB-806D-F3EA0887B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340937-05A8-400C-88A0-C056931B7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2932C-9E24-4687-92D5-62994A091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9E5CC8-F66B-4B0B-A67B-D497CAA32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1403014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需求的认知</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需求定义与分类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需求识别与发现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需求评估与优先级排序</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需求文档化及沟通技巧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需求变更管理策略</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总结：提升对需求的认知能力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需求定义与分类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需求定义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经济学角度</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需求是指在一定时期内，在各种可能的价格水平下，消费者愿意并且能够购买的商品或服务的数量。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心理学角度</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需求是人类内心的一种渴望或欲望，它驱动人们采取行动以满足特定的生理或心理需要。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按性质分类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分为生理性需求和心理性需求。生理性需求是人类为了维持生命和保持健康而产生的基本需求，如食物、水、睡眠等；心理性需求则是人类在满足基本生理需求后追求更高层次满足的需求，如社交、尊重、自我实现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4282" r="1428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按层次分类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可分为基本需求和高级需求。基本需求是人类生存所必需的基本条件，如衣、食、住、行等；高级需求则是在基本需求得到满足后产生的更高层次的需求，如教育、娱乐、旅游等。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按时间分类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可分为长期需求和短期需求。长期需求是指在较长时间内持续存在的需求，如教育、医疗等；短期需求则是在较短时间内产生的临时性需求，如季节性商品、突发事件等。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显性需求与隐性需求</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是指消费者明确表达出来的、容易被观察和测量的需求。这类需求通常通过市场调查、消费者反馈等方式获取，如消费者在购买商品时明确表达的价格、品质、功能等方面的要求。</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显性需求</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是指消费者没有直接表达出来的、不容易被观察和测量的需求。这类需求需要深入挖掘和分析消费者的行为和心理，如消费者对品牌形象的认同、对购物环境的舒适感等方面的要求。隐性需求对于企业和市场研究人员来说更具挑战性，但同时也蕴含着更大的市场机会和竞争优势。</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隐性需求</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需求识别与发现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确定调研目标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设计调研方案</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实施调研</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a:t>
              </a:r>
            </a:p>
          </p:txBody>
        </p:sp>
      </p:grpSp>
      <p:pic>
        <p:nvPicPr>
          <p:cNvPr id="28" name="Picture 28"/>
          <p:cNvPicPr>
            <a:picLocks noChangeAspect="1"/>
          </p:cNvPicPr>
          <p:nvPr/>
        </p:nvPicPr>
        <p:blipFill>
          <a:blip r:embed="rId2"/>
          <a:srcRect l="35049" r="3504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9917" r="991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明确调研的目的和需要解决的问题，如了解市场趋势、竞争对手情况、用户需求等。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根据调研目标，制定相应的调研计划和方法，包括调研问卷、访谈提纲、观察指南等。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通过在线或线下方式收集数据，确保数据的准确性和完整性。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对收集到的数据进行整理、统计和分析，提取有用信息。</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整理与分析</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将访谈记录整理成文字或图表，提取用户需求和建议。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实施访谈</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与用户进行深入交流，了解他们的需求、痛点和期望。</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设计访谈提纲</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根据访谈目的，制定详细的访谈提纲，包括引导语、问题列表、记录方式等。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明确访谈目的</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确定需要了解的用户需求和问题，以及访谈的期望结果。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选择合适的用户</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根据产品特点和目标用户群体，选择具有代表性的用户进行访谈。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用户访谈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623" r="1362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数据收集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数据清洗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数据挖掘</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数据分析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数据挖掘与分析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通过市场调研、用户访谈、网站日志等途径收集相关数据。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利用数据挖掘技术，如关联规则挖掘、聚类分析、分类预测等，发现数据中的潜在规律和趋势。</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对数据进行预处理，包括去重、缺失值处理、异常值处理等。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结合业务背景和用户需求，对挖掘结果进行解释和评估，提出改进建议。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需求评估与优先级排序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评估需求对于产品或项目的整体价值和影响程度。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重要性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判断需求实现的紧迫程度，以及延迟实现可能带来的后果。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紧急性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分析需求实现的技术难度、资源投入和时间成本等因素。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可行性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衡量需求满足用户需求的程度，以及提升用户体验和满意度的潜力。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用户价值</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需求评估标准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根据用户需求的重要性和满意度进行分类和排序。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卡诺模型</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四象限法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层次分析法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专家评审法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将需求按照重要性和紧急性划分为四个象限，根据不同象限的特点进行排序。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将需求按照不同层次进行划分，根据层次之间的关系和权重进行排序。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邀请行业专家或资深从业者对需求进行评估和排序，借助其经验和专业知识进行判断。</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优先级排序方法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https://d.book118.com/185214030143011110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2024-09-15T17:50:18.286</cp:lastPrinted>
  <dcterms:created xsi:type="dcterms:W3CDTF">2024-09-15T09:50:18Z</dcterms:created>
  <dcterms:modified xsi:type="dcterms:W3CDTF">2024-09-15T09:50:20Z</dcterms:modified>
</cp:coreProperties>
</file>