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866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54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tags" Target="../tags/tag3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53EB05-3894-4B3D-A172-C21E77BB8A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761977-6C9C-4D29-BB5A-E4A79481CE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319178-B8BE-430B-8B3E-B42CE85E42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97139B-E53C-4BD1-9F91-5DAADE82B9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138B52E-6158-4B1C-A4FD-ECCE47D951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C7A9FDF-4D4A-41AA-A7D3-33A6A35954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DB4AF9E-2760-43E7-A481-B317DBEE72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C1C184-AF6E-497E-A901-A23FDAB1EE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17285B-FEE8-480D-B247-2B32A638FE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95933F-17D2-43FA-8C6D-8DC4DE3299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CDD377-8C5E-4525-A495-F93EFBDC37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29" name="直接连接符 3"/>
          <p:cNvCxnSpPr/>
          <p:nvPr userDrawn="1">
            <p:custDataLst>
              <p:tags r:id="rId7"/>
            </p:custDataLst>
          </p:nvPr>
        </p:nvCxnSpPr>
        <p:spPr>
          <a:xfrm flipH="1">
            <a:off x="893281" y="3677626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2137" y="0"/>
            <a:ext cx="12167726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单击此处编辑母版标题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marL="0" indent="0" algn="l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072" y="0"/>
            <a:ext cx="12185855" cy="6858000"/>
          </a:xfrm>
          <a:prstGeom prst="rect">
            <a:avLst/>
          </a:prstGeom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31" name="直接连接符 16"/>
          <p:cNvCxnSpPr/>
          <p:nvPr userDrawn="1">
            <p:custDataLst>
              <p:tags r:id="rId6"/>
            </p:custDataLst>
          </p:nvPr>
        </p:nvCxnSpPr>
        <p:spPr>
          <a:xfrm flipH="1">
            <a:off x="892921" y="3439172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8.xml" /><Relationship Id="rId13" Type="http://schemas.openxmlformats.org/officeDocument/2006/relationships/tags" Target="../tags/tag59.xml" /><Relationship Id="rId14" Type="http://schemas.openxmlformats.org/officeDocument/2006/relationships/tags" Target="../tags/tag60.xml" /><Relationship Id="rId15" Type="http://schemas.openxmlformats.org/officeDocument/2006/relationships/tags" Target="../tags/tag61.xml" /><Relationship Id="rId16" Type="http://schemas.openxmlformats.org/officeDocument/2006/relationships/tags" Target="../tags/tag62.xml" /><Relationship Id="rId17" Type="http://schemas.openxmlformats.org/officeDocument/2006/relationships/tags" Target="../tags/tag63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8651" r:id="rId2"/>
    <p:sldLayoutId id="2147488652" r:id="rId3"/>
    <p:sldLayoutId id="2147488653" r:id="rId4"/>
    <p:sldLayoutId id="2147488654" r:id="rId5"/>
    <p:sldLayoutId id="2147488655" r:id="rId6"/>
    <p:sldLayoutId id="2147488656" r:id="rId7"/>
    <p:sldLayoutId id="2147488657" r:id="rId8"/>
    <p:sldLayoutId id="2147488658" r:id="rId9"/>
    <p:sldLayoutId id="2147488659" r:id="rId10"/>
    <p:sldLayoutId id="2147488660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6.xml" /><Relationship Id="rId11" Type="http://schemas.openxmlformats.org/officeDocument/2006/relationships/tags" Target="../tags/tag77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ags" Target="../tags/tag8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86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tags" Target="../tags/tag71.xml" /><Relationship Id="rId6" Type="http://schemas.openxmlformats.org/officeDocument/2006/relationships/tags" Target="../tags/tag72.xml" /><Relationship Id="rId7" Type="http://schemas.openxmlformats.org/officeDocument/2006/relationships/tags" Target="../tags/tag73.xml" /><Relationship Id="rId8" Type="http://schemas.openxmlformats.org/officeDocument/2006/relationships/tags" Target="../tags/tag74.xml" /><Relationship Id="rId9" Type="http://schemas.openxmlformats.org/officeDocument/2006/relationships/tags" Target="../tags/tag7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7.xml" /><Relationship Id="rId3" Type="http://schemas.openxmlformats.org/officeDocument/2006/relationships/tags" Target="../tags/tag88.xml" /><Relationship Id="rId4" Type="http://schemas.openxmlformats.org/officeDocument/2006/relationships/tags" Target="../tags/tag8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0.xml" /><Relationship Id="rId3" Type="http://schemas.openxmlformats.org/officeDocument/2006/relationships/tags" Target="../tags/tag91.xml" /><Relationship Id="rId4" Type="http://schemas.openxmlformats.org/officeDocument/2006/relationships/tags" Target="../tags/tag9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14" Type="http://schemas.openxmlformats.org/officeDocument/2006/relationships/tags" Target="../tags/tag105.xml" /><Relationship Id="rId15" Type="http://schemas.openxmlformats.org/officeDocument/2006/relationships/tags" Target="../tags/tag106.xml" /><Relationship Id="rId16" Type="http://schemas.openxmlformats.org/officeDocument/2006/relationships/tags" Target="../tags/tag107.xml" /><Relationship Id="rId17" Type="http://schemas.openxmlformats.org/officeDocument/2006/relationships/tags" Target="../tags/tag108.xml" /><Relationship Id="rId18" Type="http://schemas.openxmlformats.org/officeDocument/2006/relationships/tags" Target="../tags/tag109.xml" /><Relationship Id="rId19" Type="http://schemas.openxmlformats.org/officeDocument/2006/relationships/tags" Target="../tags/tag110.xml" /><Relationship Id="rId2" Type="http://schemas.openxmlformats.org/officeDocument/2006/relationships/tags" Target="../tags/tag93.xml" /><Relationship Id="rId20" Type="http://schemas.openxmlformats.org/officeDocument/2006/relationships/tags" Target="../tags/tag111.xml" /><Relationship Id="rId21" Type="http://schemas.openxmlformats.org/officeDocument/2006/relationships/tags" Target="../tags/tag112.xml" /><Relationship Id="rId22" Type="http://schemas.openxmlformats.org/officeDocument/2006/relationships/tags" Target="../tags/tag113.xml" /><Relationship Id="rId23" Type="http://schemas.openxmlformats.org/officeDocument/2006/relationships/tags" Target="../tags/tag114.xml" /><Relationship Id="rId24" Type="http://schemas.openxmlformats.org/officeDocument/2006/relationships/tags" Target="../tags/tag115.xml" /><Relationship Id="rId25" Type="http://schemas.openxmlformats.org/officeDocument/2006/relationships/tags" Target="../tags/tag116.xml" /><Relationship Id="rId26" Type="http://schemas.openxmlformats.org/officeDocument/2006/relationships/tags" Target="../tags/tag117.xml" /><Relationship Id="rId27" Type="http://schemas.openxmlformats.org/officeDocument/2006/relationships/tags" Target="../tags/tag118.xml" /><Relationship Id="rId28" Type="http://schemas.openxmlformats.org/officeDocument/2006/relationships/tags" Target="../tags/tag119.xml" /><Relationship Id="rId29" Type="http://schemas.openxmlformats.org/officeDocument/2006/relationships/tags" Target="../tags/tag120.xml" /><Relationship Id="rId3" Type="http://schemas.openxmlformats.org/officeDocument/2006/relationships/tags" Target="../tags/tag94.xml" /><Relationship Id="rId30" Type="http://schemas.openxmlformats.org/officeDocument/2006/relationships/tags" Target="../tags/tag121.xml" /><Relationship Id="rId4" Type="http://schemas.openxmlformats.org/officeDocument/2006/relationships/tags" Target="../tags/tag95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0.xml" /><Relationship Id="rId11" Type="http://schemas.openxmlformats.org/officeDocument/2006/relationships/tags" Target="../tags/tag131.xml" /><Relationship Id="rId12" Type="http://schemas.openxmlformats.org/officeDocument/2006/relationships/tags" Target="../tags/tag132.xml" /><Relationship Id="rId13" Type="http://schemas.openxmlformats.org/officeDocument/2006/relationships/tags" Target="../tags/tag133.xml" /><Relationship Id="rId14" Type="http://schemas.openxmlformats.org/officeDocument/2006/relationships/tags" Target="../tags/tag134.xml" /><Relationship Id="rId15" Type="http://schemas.openxmlformats.org/officeDocument/2006/relationships/tags" Target="../tags/tag135.xml" /><Relationship Id="rId16" Type="http://schemas.openxmlformats.org/officeDocument/2006/relationships/tags" Target="../tags/tag136.xml" /><Relationship Id="rId17" Type="http://schemas.openxmlformats.org/officeDocument/2006/relationships/tags" Target="../tags/tag137.xml" /><Relationship Id="rId18" Type="http://schemas.openxmlformats.org/officeDocument/2006/relationships/tags" Target="../tags/tag138.xml" /><Relationship Id="rId19" Type="http://schemas.openxmlformats.org/officeDocument/2006/relationships/tags" Target="../tags/tag139.xml" /><Relationship Id="rId2" Type="http://schemas.openxmlformats.org/officeDocument/2006/relationships/tags" Target="../tags/tag122.xml" /><Relationship Id="rId20" Type="http://schemas.openxmlformats.org/officeDocument/2006/relationships/tags" Target="../tags/tag140.xml" /><Relationship Id="rId21" Type="http://schemas.openxmlformats.org/officeDocument/2006/relationships/tags" Target="../tags/tag141.xml" /><Relationship Id="rId22" Type="http://schemas.openxmlformats.org/officeDocument/2006/relationships/tags" Target="../tags/tag142.xml" /><Relationship Id="rId23" Type="http://schemas.openxmlformats.org/officeDocument/2006/relationships/tags" Target="../tags/tag143.xml" /><Relationship Id="rId24" Type="http://schemas.openxmlformats.org/officeDocument/2006/relationships/tags" Target="../tags/tag144.xml" /><Relationship Id="rId25" Type="http://schemas.openxmlformats.org/officeDocument/2006/relationships/tags" Target="../tags/tag145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tags" Target="../tags/tag125.xml" /><Relationship Id="rId6" Type="http://schemas.openxmlformats.org/officeDocument/2006/relationships/tags" Target="../tags/tag126.xml" /><Relationship Id="rId7" Type="http://schemas.openxmlformats.org/officeDocument/2006/relationships/tags" Target="../tags/tag127.xml" /><Relationship Id="rId8" Type="http://schemas.openxmlformats.org/officeDocument/2006/relationships/tags" Target="../tags/tag128.xml" /><Relationship Id="rId9" Type="http://schemas.openxmlformats.org/officeDocument/2006/relationships/tags" Target="../tags/tag12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tags" Target="../tags/tag151.xml" /><Relationship Id="rId8" Type="http://schemas.openxmlformats.org/officeDocument/2006/relationships/tags" Target="../tags/tag152.xml" /><Relationship Id="rId9" Type="http://schemas.openxmlformats.org/officeDocument/2006/relationships/tags" Target="../tags/tag15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2.xml" /><Relationship Id="rId11" Type="http://schemas.openxmlformats.org/officeDocument/2006/relationships/tags" Target="../tags/tag163.xml" /><Relationship Id="rId12" Type="http://schemas.openxmlformats.org/officeDocument/2006/relationships/tags" Target="../tags/tag164.xml" /><Relationship Id="rId13" Type="http://schemas.openxmlformats.org/officeDocument/2006/relationships/tags" Target="../tags/tag165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tags" Target="../tags/tag160.xml" /><Relationship Id="rId9" Type="http://schemas.openxmlformats.org/officeDocument/2006/relationships/tags" Target="../tags/tag16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7.xml" /><Relationship Id="rId11" Type="http://schemas.openxmlformats.org/officeDocument/2006/relationships/tags" Target="../tags/tag178.xml" /><Relationship Id="rId12" Type="http://schemas.openxmlformats.org/officeDocument/2006/relationships/tags" Target="../tags/tag179.xml" /><Relationship Id="rId13" Type="http://schemas.openxmlformats.org/officeDocument/2006/relationships/tags" Target="../tags/tag180.xml" /><Relationship Id="rId14" Type="http://schemas.openxmlformats.org/officeDocument/2006/relationships/tags" Target="../tags/tag181.xml" /><Relationship Id="rId15" Type="http://schemas.openxmlformats.org/officeDocument/2006/relationships/tags" Target="../tags/tag182.xml" /><Relationship Id="rId16" Type="http://schemas.openxmlformats.org/officeDocument/2006/relationships/tags" Target="../tags/tag183.xml" /><Relationship Id="rId17" Type="http://schemas.openxmlformats.org/officeDocument/2006/relationships/tags" Target="../tags/tag184.xml" /><Relationship Id="rId18" Type="http://schemas.openxmlformats.org/officeDocument/2006/relationships/tags" Target="../tags/tag185.xml" /><Relationship Id="rId19" Type="http://schemas.openxmlformats.org/officeDocument/2006/relationships/tags" Target="../tags/tag186.xml" /><Relationship Id="rId2" Type="http://schemas.openxmlformats.org/officeDocument/2006/relationships/tags" Target="../tags/tag169.xml" /><Relationship Id="rId20" Type="http://schemas.openxmlformats.org/officeDocument/2006/relationships/tags" Target="../tags/tag187.xml" /><Relationship Id="rId21" Type="http://schemas.openxmlformats.org/officeDocument/2006/relationships/tags" Target="../tags/tag188.xml" /><Relationship Id="rId22" Type="http://schemas.openxmlformats.org/officeDocument/2006/relationships/tags" Target="../tags/tag189.xml" /><Relationship Id="rId23" Type="http://schemas.openxmlformats.org/officeDocument/2006/relationships/tags" Target="../tags/tag190.xml" /><Relationship Id="rId24" Type="http://schemas.openxmlformats.org/officeDocument/2006/relationships/tags" Target="../tags/tag191.xml" /><Relationship Id="rId25" Type="http://schemas.openxmlformats.org/officeDocument/2006/relationships/tags" Target="../tags/tag192.xml" /><Relationship Id="rId26" Type="http://schemas.openxmlformats.org/officeDocument/2006/relationships/tags" Target="../tags/tag193.xml" /><Relationship Id="rId27" Type="http://schemas.openxmlformats.org/officeDocument/2006/relationships/tags" Target="../tags/tag194.xml" /><Relationship Id="rId28" Type="http://schemas.openxmlformats.org/officeDocument/2006/relationships/tags" Target="../tags/tag195.xml" /><Relationship Id="rId29" Type="http://schemas.openxmlformats.org/officeDocument/2006/relationships/tags" Target="../tags/tag196.xml" /><Relationship Id="rId3" Type="http://schemas.openxmlformats.org/officeDocument/2006/relationships/tags" Target="../tags/tag170.xml" /><Relationship Id="rId30" Type="http://schemas.openxmlformats.org/officeDocument/2006/relationships/tags" Target="../tags/tag197.xml" /><Relationship Id="rId4" Type="http://schemas.openxmlformats.org/officeDocument/2006/relationships/tags" Target="../tags/tag171.xml" /><Relationship Id="rId5" Type="http://schemas.openxmlformats.org/officeDocument/2006/relationships/tags" Target="../tags/tag172.xml" /><Relationship Id="rId6" Type="http://schemas.openxmlformats.org/officeDocument/2006/relationships/tags" Target="../tags/tag173.xml" /><Relationship Id="rId7" Type="http://schemas.openxmlformats.org/officeDocument/2006/relationships/tags" Target="../tags/tag174.xml" /><Relationship Id="rId8" Type="http://schemas.openxmlformats.org/officeDocument/2006/relationships/tags" Target="../tags/tag175.xml" /><Relationship Id="rId9" Type="http://schemas.openxmlformats.org/officeDocument/2006/relationships/tags" Target="../tags/tag17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8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Relationship Id="rId7" Type="http://schemas.openxmlformats.org/officeDocument/2006/relationships/tags" Target="../tags/tag203.xml" /><Relationship Id="rId8" Type="http://schemas.openxmlformats.org/officeDocument/2006/relationships/tags" Target="../tags/tag204.xml" /><Relationship Id="rId9" Type="http://schemas.openxmlformats.org/officeDocument/2006/relationships/tags" Target="../tags/tag20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4.xml" /><Relationship Id="rId11" Type="http://schemas.openxmlformats.org/officeDocument/2006/relationships/tags" Target="../tags/tag215.xml" /><Relationship Id="rId12" Type="http://schemas.openxmlformats.org/officeDocument/2006/relationships/tags" Target="../tags/tag216.xml" /><Relationship Id="rId13" Type="http://schemas.openxmlformats.org/officeDocument/2006/relationships/tags" Target="../tags/tag217.xml" /><Relationship Id="rId14" Type="http://schemas.openxmlformats.org/officeDocument/2006/relationships/tags" Target="../tags/tag218.xml" /><Relationship Id="rId15" Type="http://schemas.openxmlformats.org/officeDocument/2006/relationships/tags" Target="../tags/tag219.xml" /><Relationship Id="rId16" Type="http://schemas.openxmlformats.org/officeDocument/2006/relationships/tags" Target="../tags/tag220.xml" /><Relationship Id="rId17" Type="http://schemas.openxmlformats.org/officeDocument/2006/relationships/tags" Target="../tags/tag221.xml" /><Relationship Id="rId18" Type="http://schemas.openxmlformats.org/officeDocument/2006/relationships/tags" Target="../tags/tag222.xml" /><Relationship Id="rId19" Type="http://schemas.openxmlformats.org/officeDocument/2006/relationships/tags" Target="../tags/tag223.xml" /><Relationship Id="rId2" Type="http://schemas.openxmlformats.org/officeDocument/2006/relationships/tags" Target="../tags/tag206.xml" /><Relationship Id="rId20" Type="http://schemas.openxmlformats.org/officeDocument/2006/relationships/tags" Target="../tags/tag224.xml" /><Relationship Id="rId21" Type="http://schemas.openxmlformats.org/officeDocument/2006/relationships/tags" Target="../tags/tag225.xml" /><Relationship Id="rId22" Type="http://schemas.openxmlformats.org/officeDocument/2006/relationships/tags" Target="../tags/tag226.xml" /><Relationship Id="rId23" Type="http://schemas.openxmlformats.org/officeDocument/2006/relationships/tags" Target="../tags/tag227.xml" /><Relationship Id="rId24" Type="http://schemas.openxmlformats.org/officeDocument/2006/relationships/tags" Target="../tags/tag228.xml" /><Relationship Id="rId25" Type="http://schemas.openxmlformats.org/officeDocument/2006/relationships/tags" Target="../tags/tag229.xml" /><Relationship Id="rId26" Type="http://schemas.openxmlformats.org/officeDocument/2006/relationships/tags" Target="../tags/tag230.xml" /><Relationship Id="rId27" Type="http://schemas.openxmlformats.org/officeDocument/2006/relationships/tags" Target="../tags/tag231.xml" /><Relationship Id="rId28" Type="http://schemas.openxmlformats.org/officeDocument/2006/relationships/tags" Target="../tags/tag232.xml" /><Relationship Id="rId29" Type="http://schemas.openxmlformats.org/officeDocument/2006/relationships/tags" Target="../tags/tag233.xml" /><Relationship Id="rId3" Type="http://schemas.openxmlformats.org/officeDocument/2006/relationships/tags" Target="../tags/tag207.xml" /><Relationship Id="rId30" Type="http://schemas.openxmlformats.org/officeDocument/2006/relationships/tags" Target="../tags/tag234.xml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tags" Target="../tags/tag210.xml" /><Relationship Id="rId7" Type="http://schemas.openxmlformats.org/officeDocument/2006/relationships/tags" Target="../tags/tag211.xml" /><Relationship Id="rId8" Type="http://schemas.openxmlformats.org/officeDocument/2006/relationships/tags" Target="../tags/tag212.xml" /><Relationship Id="rId9" Type="http://schemas.openxmlformats.org/officeDocument/2006/relationships/tags" Target="../tags/tag2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3.xml" /><Relationship Id="rId11" Type="http://schemas.openxmlformats.org/officeDocument/2006/relationships/tags" Target="../tags/tag244.xml" /><Relationship Id="rId12" Type="http://schemas.openxmlformats.org/officeDocument/2006/relationships/tags" Target="../tags/tag245.xml" /><Relationship Id="rId13" Type="http://schemas.openxmlformats.org/officeDocument/2006/relationships/tags" Target="../tags/tag246.xml" /><Relationship Id="rId14" Type="http://schemas.openxmlformats.org/officeDocument/2006/relationships/tags" Target="../tags/tag247.xml" /><Relationship Id="rId15" Type="http://schemas.openxmlformats.org/officeDocument/2006/relationships/tags" Target="../tags/tag248.xml" /><Relationship Id="rId16" Type="http://schemas.openxmlformats.org/officeDocument/2006/relationships/tags" Target="../tags/tag249.xml" /><Relationship Id="rId17" Type="http://schemas.openxmlformats.org/officeDocument/2006/relationships/tags" Target="../tags/tag250.xml" /><Relationship Id="rId2" Type="http://schemas.openxmlformats.org/officeDocument/2006/relationships/tags" Target="../tags/tag235.xml" /><Relationship Id="rId3" Type="http://schemas.openxmlformats.org/officeDocument/2006/relationships/tags" Target="../tags/tag236.xml" /><Relationship Id="rId4" Type="http://schemas.openxmlformats.org/officeDocument/2006/relationships/tags" Target="../tags/tag237.xml" /><Relationship Id="rId5" Type="http://schemas.openxmlformats.org/officeDocument/2006/relationships/tags" Target="../tags/tag238.xml" /><Relationship Id="rId6" Type="http://schemas.openxmlformats.org/officeDocument/2006/relationships/tags" Target="../tags/tag239.xml" /><Relationship Id="rId7" Type="http://schemas.openxmlformats.org/officeDocument/2006/relationships/tags" Target="../tags/tag240.xml" /><Relationship Id="rId8" Type="http://schemas.openxmlformats.org/officeDocument/2006/relationships/tags" Target="../tags/tag241.xml" /><Relationship Id="rId9" Type="http://schemas.openxmlformats.org/officeDocument/2006/relationships/tags" Target="../tags/tag24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51.xml" /><Relationship Id="rId3" Type="http://schemas.openxmlformats.org/officeDocument/2006/relationships/tags" Target="../tags/tag252.xml" /><Relationship Id="rId4" Type="http://schemas.openxmlformats.org/officeDocument/2006/relationships/tags" Target="../tags/tag25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5220200024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>
            <a:normAutofit fontScale="98333"/>
          </a:bodyPr>
          <a:lstStyle/>
          <a:p>
            <a:r>
              <a:rPr lang="zh-CN" altLang="en-US"/>
              <a:t>2023年课程专员年度总结及下一年规划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cxnSp>
        <p:nvCxnSpPr>
          <p:cNvPr id="3145735" name="直接连接符 13"/>
          <p:cNvCxnSpPr/>
          <p:nvPr>
            <p:custDataLst>
              <p:tags r:id="rId4"/>
            </p:custDataLst>
          </p:nvPr>
        </p:nvCxnSpPr>
        <p:spPr>
          <a:xfrm>
            <a:off x="501161" y="6318738"/>
            <a:ext cx="500868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5"/>
            </p:custDataLst>
          </p:nvPr>
        </p:nvSpPr>
        <p:spPr>
          <a:xfrm>
            <a:off x="445643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6"/>
            </p:custDataLst>
          </p:nvPr>
        </p:nvSpPr>
        <p:spPr>
          <a:xfrm>
            <a:off x="591756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工作亮点与收获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7"/>
            </p:custDataLst>
          </p:nvPr>
        </p:nvSpPr>
        <p:spPr>
          <a:xfrm>
            <a:off x="801497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8"/>
            </p:custDataLst>
          </p:nvPr>
        </p:nvSpPr>
        <p:spPr>
          <a:xfrm>
            <a:off x="947610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工作中遇到的问题和解决方案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/>
          <p:nvPr>
            <p:custDataLst>
              <p:tags r:id="rId9"/>
            </p:custDataLst>
          </p:nvPr>
        </p:nvCxnSpPr>
        <p:spPr>
          <a:xfrm>
            <a:off x="3200400" y="328549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10"/>
            </p:custDataLst>
          </p:nvPr>
        </p:nvSpPr>
        <p:spPr>
          <a:xfrm>
            <a:off x="445643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11"/>
            </p:custDataLst>
          </p:nvPr>
        </p:nvSpPr>
        <p:spPr>
          <a:xfrm>
            <a:off x="591756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下一年度工作计划与目标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2"/>
            </p:custDataLst>
          </p:nvPr>
        </p:nvSpPr>
        <p:spPr>
          <a:xfrm>
            <a:off x="801497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3"/>
            </p:custDataLst>
          </p:nvPr>
        </p:nvSpPr>
        <p:spPr>
          <a:xfrm>
            <a:off x="947610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对部门和公司的建议与期望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/>
          <p:nvPr>
            <p:custDataLst>
              <p:tags r:id="rId14"/>
            </p:custDataLst>
          </p:nvPr>
        </p:nvCxnSpPr>
        <p:spPr>
          <a:xfrm>
            <a:off x="5560060" y="4542155"/>
            <a:ext cx="621601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5"/>
            </p:custDataLst>
          </p:nvPr>
        </p:nvSpPr>
        <p:spPr>
          <a:xfrm>
            <a:off x="445643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6"/>
            </p:custDataLst>
          </p:nvPr>
        </p:nvSpPr>
        <p:spPr>
          <a:xfrm>
            <a:off x="591756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7"/>
            </p:custDataLst>
          </p:nvPr>
        </p:nvSpPr>
        <p:spPr>
          <a:xfrm>
            <a:off x="801497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8"/>
            </p:custDataLst>
          </p:nvPr>
        </p:nvSpPr>
        <p:spPr>
          <a:xfrm>
            <a:off x="947610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2023年工作总结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/>
          <p:nvPr>
            <p:custDataLst>
              <p:tags r:id="rId19"/>
            </p:custDataLst>
          </p:nvPr>
        </p:nvCxnSpPr>
        <p:spPr>
          <a:xfrm>
            <a:off x="3200400" y="200152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2023年工作总结</a:t>
            </a:r>
            <a:endParaRPr lang="zh-CN" altLang="en-US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0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完成课程开发情况</a:t>
            </a:r>
            <a:endParaRPr lang="zh-CN" altLang="en-US"/>
          </a:p>
        </p:txBody>
      </p:sp>
      <p:sp>
        <p:nvSpPr>
          <p:cNvPr id="1048906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8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0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2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4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16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8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0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2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4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6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8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0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2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4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6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8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40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42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课程开发数量：共开发课程10门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课程效果：学员满意度达到90%以上，课程通过率达到85%以上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课程内容：涵盖市场营销、人力资源、财务管理等多个领域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课程类型：包括线上课程、线下课程、混合式课程等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课程推广与销售业绩</a:t>
            </a:r>
            <a:endParaRPr lang="zh-CN" altLang="en-US"/>
          </a:p>
        </p:txBody>
      </p:sp>
      <p:sp>
        <p:nvSpPr>
          <p:cNvPr id="1048984" name="对角圆角矩形 52"/>
          <p:cNvSpPr/>
          <p:nvPr>
            <p:custDataLst>
              <p:tags r:id="rId2"/>
            </p:custDataLst>
          </p:nvPr>
        </p:nvSpPr>
        <p:spPr>
          <a:xfrm>
            <a:off x="838200" y="1554408"/>
            <a:ext cx="5036170" cy="1226602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86" name="对角圆角矩形 53"/>
          <p:cNvSpPr/>
          <p:nvPr>
            <p:custDataLst>
              <p:tags r:id="rId3"/>
            </p:custDataLst>
          </p:nvPr>
        </p:nvSpPr>
        <p:spPr>
          <a:xfrm>
            <a:off x="838200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88" name="直角三角形 54"/>
          <p:cNvSpPr/>
          <p:nvPr>
            <p:custDataLst>
              <p:tags r:id="rId4"/>
            </p:custDataLst>
          </p:nvPr>
        </p:nvSpPr>
        <p:spPr>
          <a:xfrm>
            <a:off x="1342589" y="1427836"/>
            <a:ext cx="75943" cy="126572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0" name="文本框 56"/>
          <p:cNvSpPr txBox="1"/>
          <p:nvPr>
            <p:custDataLst>
              <p:tags r:id="rId5"/>
            </p:custDataLst>
          </p:nvPr>
        </p:nvSpPr>
        <p:spPr>
          <a:xfrm>
            <a:off x="1375498" y="1605670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课程推广：通过线上线下渠道进行课程推广，提高课程知名度和影响力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对角圆角矩形 9"/>
          <p:cNvSpPr/>
          <p:nvPr>
            <p:custDataLst>
              <p:tags r:id="rId6"/>
            </p:custDataLst>
          </p:nvPr>
        </p:nvSpPr>
        <p:spPr>
          <a:xfrm>
            <a:off x="6317501" y="1554408"/>
            <a:ext cx="5036170" cy="1226602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4" name="对角圆角矩形 10"/>
          <p:cNvSpPr/>
          <p:nvPr>
            <p:custDataLst>
              <p:tags r:id="rId7"/>
            </p:custDataLst>
          </p:nvPr>
        </p:nvSpPr>
        <p:spPr>
          <a:xfrm>
            <a:off x="6317501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6" name="直角三角形 11"/>
          <p:cNvSpPr/>
          <p:nvPr>
            <p:custDataLst>
              <p:tags r:id="rId8"/>
            </p:custDataLst>
          </p:nvPr>
        </p:nvSpPr>
        <p:spPr>
          <a:xfrm>
            <a:off x="6821257" y="1427836"/>
            <a:ext cx="75943" cy="126572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8" name="文本框 12"/>
          <p:cNvSpPr txBox="1"/>
          <p:nvPr>
            <p:custDataLst>
              <p:tags r:id="rId9"/>
            </p:custDataLst>
          </p:nvPr>
        </p:nvSpPr>
        <p:spPr>
          <a:xfrm>
            <a:off x="6854166" y="1611998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销售团队：组建销售团队，提高销售能力和服务质量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对角圆角矩形 5"/>
          <p:cNvSpPr/>
          <p:nvPr>
            <p:custDataLst>
              <p:tags r:id="rId10"/>
            </p:custDataLst>
          </p:nvPr>
        </p:nvSpPr>
        <p:spPr>
          <a:xfrm>
            <a:off x="838200" y="3221361"/>
            <a:ext cx="5036170" cy="1226602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2" name="对角圆角矩形 6"/>
          <p:cNvSpPr/>
          <p:nvPr>
            <p:custDataLst>
              <p:tags r:id="rId11"/>
            </p:custDataLst>
          </p:nvPr>
        </p:nvSpPr>
        <p:spPr>
          <a:xfrm>
            <a:off x="838200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4" name="直角三角形 7"/>
          <p:cNvSpPr/>
          <p:nvPr>
            <p:custDataLst>
              <p:tags r:id="rId12"/>
            </p:custDataLst>
          </p:nvPr>
        </p:nvSpPr>
        <p:spPr>
          <a:xfrm>
            <a:off x="1342589" y="3094789"/>
            <a:ext cx="75943" cy="126572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6" name="文本框 8"/>
          <p:cNvSpPr txBox="1"/>
          <p:nvPr>
            <p:custDataLst>
              <p:tags r:id="rId13"/>
            </p:custDataLst>
          </p:nvPr>
        </p:nvSpPr>
        <p:spPr>
          <a:xfrm>
            <a:off x="1375498" y="3278951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销售业绩：2023年销售额达到XXX万元，同比增长XX%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对角圆角矩形 14"/>
          <p:cNvSpPr/>
          <p:nvPr>
            <p:custDataLst>
              <p:tags r:id="rId14"/>
            </p:custDataLst>
          </p:nvPr>
        </p:nvSpPr>
        <p:spPr>
          <a:xfrm>
            <a:off x="6317501" y="3221361"/>
            <a:ext cx="5036170" cy="1226602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10" name="对角圆角矩形 18"/>
          <p:cNvSpPr/>
          <p:nvPr>
            <p:custDataLst>
              <p:tags r:id="rId15"/>
            </p:custDataLst>
          </p:nvPr>
        </p:nvSpPr>
        <p:spPr>
          <a:xfrm>
            <a:off x="6317501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165100" dist="25400" dir="2700000" sx="102000" sy="102000" algn="tl" rotWithShape="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12" name="直角三角形 19"/>
          <p:cNvSpPr/>
          <p:nvPr>
            <p:custDataLst>
              <p:tags r:id="rId16"/>
            </p:custDataLst>
          </p:nvPr>
        </p:nvSpPr>
        <p:spPr>
          <a:xfrm>
            <a:off x="6821257" y="3094789"/>
            <a:ext cx="75943" cy="126572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14" name="文本框 20"/>
          <p:cNvSpPr txBox="1"/>
          <p:nvPr>
            <p:custDataLst>
              <p:tags r:id="rId17"/>
            </p:custDataLst>
          </p:nvPr>
        </p:nvSpPr>
        <p:spPr>
          <a:xfrm>
            <a:off x="6854166" y="3278951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市场分析：分析市场需求，调整课程内容和销售策略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对角圆角矩形 15"/>
          <p:cNvSpPr/>
          <p:nvPr>
            <p:custDataLst>
              <p:tags r:id="rId18"/>
            </p:custDataLst>
          </p:nvPr>
        </p:nvSpPr>
        <p:spPr>
          <a:xfrm>
            <a:off x="838200" y="4888314"/>
            <a:ext cx="5036170" cy="1226602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18" name="对角圆角矩形 16"/>
          <p:cNvSpPr/>
          <p:nvPr>
            <p:custDataLst>
              <p:tags r:id="rId19"/>
            </p:custDataLst>
          </p:nvPr>
        </p:nvSpPr>
        <p:spPr>
          <a:xfrm>
            <a:off x="838200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20" name="直角三角形 17"/>
          <p:cNvSpPr/>
          <p:nvPr>
            <p:custDataLst>
              <p:tags r:id="rId20"/>
            </p:custDataLst>
          </p:nvPr>
        </p:nvSpPr>
        <p:spPr>
          <a:xfrm>
            <a:off x="1342589" y="4756679"/>
            <a:ext cx="75943" cy="126572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22" name="文本框 27"/>
          <p:cNvSpPr txBox="1"/>
          <p:nvPr>
            <p:custDataLst>
              <p:tags r:id="rId21"/>
            </p:custDataLst>
          </p:nvPr>
        </p:nvSpPr>
        <p:spPr>
          <a:xfrm>
            <a:off x="1375498" y="4945904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客户反馈：收集客户反馈，不断优化课程内容和服务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对角圆角矩形 22"/>
          <p:cNvSpPr/>
          <p:nvPr>
            <p:custDataLst>
              <p:tags r:id="rId22"/>
            </p:custDataLst>
          </p:nvPr>
        </p:nvSpPr>
        <p:spPr>
          <a:xfrm>
            <a:off x="6317501" y="4888314"/>
            <a:ext cx="5036170" cy="1226602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26" name="对角圆角矩形 23"/>
          <p:cNvSpPr/>
          <p:nvPr>
            <p:custDataLst>
              <p:tags r:id="rId23"/>
            </p:custDataLst>
          </p:nvPr>
        </p:nvSpPr>
        <p:spPr>
          <a:xfrm>
            <a:off x="6317501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165100" dist="25400" dir="2700000" sx="102000" sy="102000" algn="tl" rotWithShape="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28" name="直角三角形 24"/>
          <p:cNvSpPr/>
          <p:nvPr>
            <p:custDataLst>
              <p:tags r:id="rId24"/>
            </p:custDataLst>
          </p:nvPr>
        </p:nvSpPr>
        <p:spPr>
          <a:xfrm>
            <a:off x="6821257" y="4756679"/>
            <a:ext cx="75943" cy="126572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30" name="文本框 25"/>
          <p:cNvSpPr txBox="1"/>
          <p:nvPr>
            <p:custDataLst>
              <p:tags r:id="rId25"/>
            </p:custDataLst>
          </p:nvPr>
        </p:nvSpPr>
        <p:spPr>
          <a:xfrm>
            <a:off x="6854166" y="4945904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下一年规划：制定下一年销售目标和计划，提高销售业绩和市场占有率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学员满意度调查分析</a:t>
            </a:r>
            <a:endParaRPr lang="zh-CN" altLang="en-US"/>
          </a:p>
        </p:txBody>
      </p:sp>
      <p:sp>
        <p:nvSpPr>
          <p:cNvPr id="1049066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68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70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72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74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调查方法：问卷调查、访谈、观察等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6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调查目的：了解学员对课程质量的满意度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8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调查结果：学员对课程质量、教师授课方式、学习氛围等方面满意度较高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0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改进措施：针对调查结果，制定相应的改进措施，提高学员满意度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团队协作与沟通</a:t>
            </a:r>
            <a:endParaRPr lang="zh-CN" altLang="en-US"/>
          </a:p>
        </p:txBody>
      </p:sp>
      <p:sp>
        <p:nvSpPr>
          <p:cNvPr id="1049116" name="圆角矩形 26"/>
          <p:cNvSpPr/>
          <p:nvPr>
            <p:custDataLst>
              <p:tags r:id="rId2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18" name="圆角矩形 28"/>
          <p:cNvSpPr/>
          <p:nvPr>
            <p:custDataLst>
              <p:tags r:id="rId3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120" name="文本框 31"/>
          <p:cNvSpPr txBox="1"/>
          <p:nvPr>
            <p:custDataLst>
              <p:tags r:id="rId4"/>
            </p:custDataLst>
          </p:nvPr>
        </p:nvSpPr>
        <p:spPr>
          <a:xfrm>
            <a:off x="986770" y="2256680"/>
            <a:ext cx="2188497" cy="32643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团队协作：与团队成员共同完成项目，提高工作效率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圆角矩形 29"/>
          <p:cNvSpPr/>
          <p:nvPr>
            <p:custDataLst>
              <p:tags r:id="rId5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24" name="圆角矩形 32"/>
          <p:cNvSpPr/>
          <p:nvPr>
            <p:custDataLst>
              <p:tags r:id="rId6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26" name="文本框 34"/>
          <p:cNvSpPr txBox="1"/>
          <p:nvPr>
            <p:custDataLst>
              <p:tags r:id="rId7"/>
            </p:custDataLst>
          </p:nvPr>
        </p:nvSpPr>
        <p:spPr>
          <a:xfrm>
            <a:off x="3665904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沟通技巧：与团队成员、领导、客户等保持良好的沟通，提高工作质量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圆角矩形 3"/>
          <p:cNvSpPr/>
          <p:nvPr>
            <p:custDataLst>
              <p:tags r:id="rId8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30" name="圆角矩形 4"/>
          <p:cNvSpPr/>
          <p:nvPr>
            <p:custDataLst>
              <p:tags r:id="rId9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32" name="文本框 5"/>
          <p:cNvSpPr txBox="1"/>
          <p:nvPr>
            <p:custDataLst>
              <p:tags r:id="rId10"/>
            </p:custDataLst>
          </p:nvPr>
        </p:nvSpPr>
        <p:spPr>
          <a:xfrm>
            <a:off x="6341993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团队建设：组织团队活动，增强团队凝聚力和归属感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圆角矩形 8"/>
          <p:cNvSpPr/>
          <p:nvPr>
            <p:custDataLst>
              <p:tags r:id="rId11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36" name="圆角矩形 9"/>
          <p:cNvSpPr/>
          <p:nvPr>
            <p:custDataLst>
              <p:tags r:id="rId12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38" name="文本框 10"/>
          <p:cNvSpPr txBox="1"/>
          <p:nvPr>
            <p:custDataLst>
              <p:tags r:id="rId13"/>
            </p:custDataLst>
          </p:nvPr>
        </p:nvSpPr>
        <p:spPr>
          <a:xfrm>
            <a:off x="9018691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问题解决：及时解决团队协作和沟通中出现的问题，提高团队协作效率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7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工作亮点与收获</a:t>
            </a:r>
            <a:endParaRPr lang="zh-CN" altLang="en-US"/>
          </a:p>
        </p:txBody>
      </p:sp>
      <p:sp>
        <p:nvSpPr>
          <p:cNvPr id="104917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0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创新课程设计案例</a:t>
            </a:r>
            <a:endParaRPr lang="zh-CN" altLang="en-US"/>
          </a:p>
        </p:txBody>
      </p:sp>
      <p:sp>
        <p:nvSpPr>
          <p:cNvPr id="1049210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2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4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6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8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0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2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4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6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8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0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2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4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6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8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40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42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44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46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课程设计：结合市场需求，创新课程内容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课程推广：通过线上线下渠道，扩大课程影响力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课程效果：学生满意度高，学习效果显著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教学方法：采用互动式教学，提高学生参与度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成功营销策略经验</a:t>
            </a:r>
            <a:endParaRPr lang="zh-CN" altLang="en-US"/>
          </a:p>
        </p:txBody>
      </p:sp>
      <p:sp>
        <p:nvSpPr>
          <p:cNvPr id="1049288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90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92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94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96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创新营销手段：运用新媒体、社交媒体等渠道进行营销推广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8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制定明确的营销目标：明确营销目标，制定合理的营销计划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0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建立良好的客户关系：与客户建立良好的沟通和信任关系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2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持续优化营销策略：根据市场反馈和数据分析，不断优化营销策略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3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提升学员学习体验的方法</a:t>
            </a:r>
            <a:endParaRPr lang="zh-CN" altLang="en-US"/>
          </a:p>
        </p:txBody>
      </p:sp>
      <p:sp>
        <p:nvSpPr>
          <p:cNvPr id="1049338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0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2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4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6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8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0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2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4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6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8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0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2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4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6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8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0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2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4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提供个性化学习方案，满足不同学员的需求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提供丰富的学习资源和工具，帮助学员更好地掌握知识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定期组织线上线下活动，增强学员之间的交流与合作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采用互动式教学，提高学员参与度和学习兴趣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团队协作与沟通技巧提升</a:t>
            </a:r>
            <a:endParaRPr lang="zh-CN" altLang="en-US"/>
          </a:p>
        </p:txBody>
      </p:sp>
      <p:sp>
        <p:nvSpPr>
          <p:cNvPr id="1049416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18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20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22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团队建设：组织团队建设活动，增强团队凝聚力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26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28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30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团队协作：与团队成员紧密合作，共同完成项目任务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34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36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38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沟通技巧：提高沟通技巧，有效传达信息，解决问题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2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4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6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培训与学习：参加培训和学习，提升个人和团队能力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8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工作中遇到的问题和解决方案</a:t>
            </a:r>
            <a:endParaRPr lang="zh-CN" altLang="en-US"/>
          </a:p>
        </p:txBody>
      </p:sp>
      <p:sp>
        <p:nvSpPr>
          <p:cNvPr id="104948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https://d.book118.com/185220200024011112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4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4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96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21"/>
</p:tagLst>
</file>

<file path=ppt/tags/tag68.xml><?xml version="1.0" encoding="utf-8"?>
<p:tagLst xmlns:p="http://schemas.openxmlformats.org/presentationml/2006/main">
  <p:tag name="KSO_WM_BEAUTIFY_FLAG" val="#wm#"/>
  <p:tag name="KSO_WM_SLIDE_ID" val="custom20230997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3_1"/>
  <p:tag name="KSO_WM_UNIT_INDEX" val="1_3_1"/>
  <p:tag name="KSO_WM_UNIT_LAYERLEVEL" val="1_1_1"/>
  <p:tag name="KSO_WM_UNIT_SUBTYPE" val="d"/>
  <p:tag name="KSO_WM_UNIT_TYPE" val="l_h_i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4_1"/>
  <p:tag name="KSO_WM_UNIT_INDEX" val="1_4_1"/>
  <p:tag name="KSO_WM_UNIT_LAYERLEVEL" val="1_1_1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1"/>
  <p:tag name="KSO_WM_UNIT_INDEX" val="1_1"/>
  <p:tag name="KSO_WM_UNIT_LAYERLEVEL" val="1_1"/>
  <p:tag name="KSO_WM_UNIT_TYPE" val="l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5_1"/>
  <p:tag name="KSO_WM_UNIT_INDEX" val="1_5_1"/>
  <p:tag name="KSO_WM_UNIT_LAYERLEVEL" val="1_1_1"/>
  <p:tag name="KSO_WM_UNIT_SUBTYPE" val="d"/>
  <p:tag name="KSO_WM_UNIT_TYPE" val="l_h_i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6_1"/>
  <p:tag name="KSO_WM_UNIT_INDEX" val="1_6_1"/>
  <p:tag name="KSO_WM_UNIT_LAYERLEVEL" val="1_1_1"/>
  <p:tag name="KSO_WM_UNIT_SUBTYPE" val="d"/>
  <p:tag name="KSO_WM_UNIT_TYPE" val="l_h_i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2"/>
  <p:tag name="KSO_WM_UNIT_INDEX" val="1_2"/>
  <p:tag name="KSO_WM_UNIT_LAYERLEVEL" val="1_1"/>
  <p:tag name="KSO_WM_UNIT_TYPE" val="l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1_1"/>
  <p:tag name="KSO_WM_UNIT_INDEX" val="1_1_1"/>
  <p:tag name="KSO_WM_UNIT_LAYERLEVEL" val="1_1_1"/>
  <p:tag name="KSO_WM_UNIT_SUBTYPE" val="d"/>
  <p:tag name="KSO_WM_UNIT_TYPE" val="l_h_i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2_1"/>
  <p:tag name="KSO_WM_UNIT_INDEX" val="1_2_1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3"/>
  <p:tag name="KSO_WM_UNIT_INDEX" val="1_3"/>
  <p:tag name="KSO_WM_UNIT_LAYERLEVEL" val="1_1"/>
  <p:tag name="KSO_WM_UNIT_TYPE" val="l_i"/>
</p:tagLst>
</file>

<file path=ppt/tags/tag8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7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9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92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1_2"/>
  <p:tag name="KSO_WM_UNIT_INDEX" val="1_1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5*l_h_i*1_1_3"/>
  <p:tag name="KSO_WM_UNIT_INDEX" val="1_1_3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5*l_h_i*1_1_1"/>
  <p:tag name="KSO_WM_UNIT_INDEX" val="1_1_1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4_2"/>
  <p:tag name="KSO_WM_UNIT_INDEX" val="1_4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5*l_h_i*1_4_3"/>
  <p:tag name="KSO_WM_UNIT_INDEX" val="1_4_3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5*l_h_i*1_4_1"/>
  <p:tag name="KSO_WM_UNIT_INDEX" val="1_4_1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2_2"/>
  <p:tag name="KSO_WM_UNIT_INDEX" val="1_2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5*l_h_i*1_2_3"/>
  <p:tag name="KSO_WM_UNIT_INDEX" val="1_2_3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5*l_h_i*1_2_1"/>
  <p:tag name="KSO_WM_UNIT_INDEX" val="1_2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5_2"/>
  <p:tag name="KSO_WM_UNIT_INDEX" val="1_5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5*l_h_i*1_5_3"/>
  <p:tag name="KSO_WM_UNIT_INDEX" val="1_5_3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5*l_h_i*1_5_1"/>
  <p:tag name="KSO_WM_UNIT_INDEX" val="1_5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5_1"/>
  <p:tag name="KSO_WM_UNIT_INDEX" val="1_5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3_2"/>
  <p:tag name="KSO_WM_UNIT_INDEX" val="1_3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5*l_h_i*1_3_3"/>
  <p:tag name="KSO_WM_UNIT_INDEX" val="1_3_3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5*l_h_i*1_3_1"/>
  <p:tag name="KSO_WM_UNIT_INDEX" val="1_3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6_2"/>
  <p:tag name="KSO_WM_UNIT_INDEX" val="1_6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01_5*l_h_i*1_6_3"/>
  <p:tag name="KSO_WM_UNIT_INDEX" val="1_6_3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01_5*l_h_i*1_6_1"/>
  <p:tag name="KSO_WM_UNIT_INDEX" val="1_6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6_1"/>
  <p:tag name="KSO_WM_UNIT_INDEX" val="1_6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68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253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25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1">
      <vt:lpstr>Arial</vt:lpstr>
      <vt:lpstr>Calibri</vt:lpstr>
      <vt:lpstr>微软雅黑</vt:lpstr>
      <vt:lpstr>Calibri Light</vt:lpstr>
      <vt:lpstr>+中文标题</vt:lpstr>
      <vt:lpstr>Office Theme</vt:lpstr>
      <vt:lpstr>2023年课程专员年度总结及下一年规划</vt:lpstr>
      <vt:lpstr>目录</vt:lpstr>
      <vt:lpstr>添加章节标题</vt:lpstr>
      <vt:lpstr>2023年工作总结</vt:lpstr>
      <vt:lpstr>完成课程开发情况</vt:lpstr>
      <vt:lpstr>课程推广与销售业绩</vt:lpstr>
      <vt:lpstr>学员满意度调查分析</vt:lpstr>
      <vt:lpstr>团队协作与沟通</vt:lpstr>
      <vt:lpstr>工作亮点与收获</vt:lpstr>
      <vt:lpstr>创新课程设计案例</vt:lpstr>
      <vt:lpstr>成功营销策略经验</vt:lpstr>
      <vt:lpstr>提升学员学习体验的方法</vt:lpstr>
      <vt:lpstr>团队协作与沟通技巧提升</vt:lpstr>
      <vt:lpstr>工作中遇到的问题和解决方案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2024-09-18T06:56:57.826</cp:lastPrinted>
  <dcterms:created xsi:type="dcterms:W3CDTF">2024-09-17T22:56:57Z</dcterms:created>
  <dcterms:modified xsi:type="dcterms:W3CDTF">2024-09-17T22:57:00Z</dcterms:modified>
</cp:coreProperties>
</file>