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948B8-292B-4C38-A5DC-909783221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47B06-9ECC-4C09-9D2E-61426FEE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C044A-FE4B-470C-B80F-EE3E9209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3F968-47B4-458A-A982-133D28A4E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5F791-0E78-4BD8-A032-7ED85D75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CB244-68CD-484F-9A00-32C9DDCE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679B5-9B5B-40BD-8AB6-970B5FF47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750BB-8B48-42AD-92FC-B23EC534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BC48A-779C-474F-A294-4BB807363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9BE59-8031-4B67-B401-BF16B27A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E5A35-A822-40E1-AD26-FAD5EADE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202113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员工建议可行性方案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员工建议收集与整理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员工建议评估与分析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员工建议可行性探讨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员工建议实施计划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员工建议预期效果及收益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提高员工参与度和满意度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通过实施员工建议方案，可以激发员工的创造力和参与热情，提高员工对公司的认同感和归属感。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促进公司创新和发展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员工是公司的重要资源，他们的建议和想法可以为公司带来新的思路和创新点，推动公司的持续发展。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改进公司管理和流程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员工在实际工作中能够发现问题和不足之处，他们的建议可以帮助公司改进管理和流程，提高工作效率和质量。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705" r="22705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介绍如何收集员工的建议，并对这些建议进行分类、整理和分析，以便后续的处理和实施。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员工建议的收集和整理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阐述如何对员工提出的建议进行评估和筛选，以确定哪些建议具有可行性和实施价值。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员工建议的评估和筛选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详细介绍如何将筛选出来的员工建议付诸实践，并在公司内部进行推广和应用，以确保这些建议能够发挥最大的作用。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员工建议的实施和推广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对员工建议实施后的效果进行评估，并将结果反馈给员工和相关部门，以便持续改进和优化员工建议方案。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员工建议的效果评估和反馈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员工建议收集与整理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49" r="194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包括员工会议、内部论坛、员工调查等，鼓励员工积极提出自己的想法和建议。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通过客户反馈、市场调研、社交媒体等方式，收集外部相关人士对公司或产品的看法和建议。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外部渠道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建议来源及渠道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根据建议的性质和涉及领域，可分为产品改进、服务提升、流程优化、组织变革等类别。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评估建议的合理性、可行性和潜在价值，筛选出具有实施潜力的建议。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建议分类与筛选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对收集到的建议进行整理，去除重复和无效信息，提炼出关键问题和改进点。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将整理后的建议以报告或清单的形式呈现，包括建议内容、提出人、提出时间等信息，以便后续分析和实施。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建议整理与汇总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员工建议评估与分析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制定明确的评估标准，如创新性、实用性、成本效益等，以便客观衡量员工建议的价值。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采用多种评估方法，如专家评审、小组讨论、问卷调查等，以确保评估结果的全面性和准确性。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针对员工建议的优点进行深入分析，如提高生产效率、降低成本、增强市场竞争力等，以便更好地了解其潜在价值。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对员工建议的缺点进行客观分析，如实施难度、技术瓶颈、潜在风险等，以便在制定实施方案时加以考虑和应对。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综合考虑员工建议的技术难度、资源需求、时间周期等因素，对其实施难度进行评估，以便为决策提供依据。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实施难度评估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对员工建议的实施成本进行详细核算，包括人力、物力、财力等方面的投入，以便全面了解其经济效益。同时，还需考虑潜在的风险和不确定性因素，制定相应的应对措施。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建议实施难度及成本评估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员工建议可行性探讨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https://d.book118.com/185220211322011110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2024-09-16T08:54:11.928</cp:lastPrinted>
  <dcterms:created xsi:type="dcterms:W3CDTF">2024-09-16T00:54:11Z</dcterms:created>
  <dcterms:modified xsi:type="dcterms:W3CDTF">2024-09-16T00:54:14Z</dcterms:modified>
</cp:coreProperties>
</file>