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FBEFD-3650-4C51-BE67-7CAAB5855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5D16-C251-42CF-85EF-7495FF507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9EC6F-C65C-4A02-BCBC-92730845C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D8EAB-8377-4B5D-889F-8F884BDF8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1F035-A575-4534-B4B2-AB9BB1C01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EFC3D-1BFE-4E27-9376-FBAAA63E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8494F-8DA3-4A44-83DD-C81B55FD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AD890-F824-49F3-8E0D-485D50B3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983AB-E85F-4467-88B5-F881DE7C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AFD81-B81F-4135-BE04-8EB09F33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E7C58-14E0-4B47-AC3D-FA9F5393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2031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生产物料采购管理方案汇报MRO采购策略内容总结模板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生产物料采购管理现状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MRO采购策略效果评估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本次汇报旨在阐述生产物料采购管理方案中关于MRO采购策略的内容总结，为相关人员提供全面的了解和参考。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生产物料采购管理对于企业成本控制和运营效率提升具有重要意义。MRO（维护、修理和运营）采购作为企业采购活动中的重要组成部分，对于保障生产线的稳定运行和降低运营成本具有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MRO采购策略的定义和重要性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MRO采购策略的实施步骤和关键要素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MRO采购策略的实践案例和效果分析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MRO采购策略的挑战和解决方案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未来MRO采购策略的发展趋势和展望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通过以上内容的汇报，希望能够让相关人员更加深入地了解MRO采购策略在生产物料采购管理中的应用和实践，为企业提升采购效率和降低采购成本提供有益的参考。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647" r="1564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MRO采购策略概述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MRO（Maintenance, Repair, and Operating Supplies）即维护、修理和运营用品，是指用于保障企业日常运营所需的非直接生产物料。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种类繁多、单价较低、采购周期短、需求不稳定、供应商众多。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MRO定义及特点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MRO特点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MRO物料是企业日常运营的必需品，采购策略的制定和执行对于保障生产运营的顺利进行至关重要。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保障生产运营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通过合理的采购策略，可以降低MRO物料的采购成本，提高企业的经济效益。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优化MRO采购流程，提高采购效率，减少不必要的浪费和延误。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MRO采购策略重要性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建立供应商评估机制，确保供应商的质量和交货期符合要求，降低采购风险。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简化采购流程，提高采购效率，减少人工干预和错误。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合理设置库存水平，避免库存积压和浪费，同时确保物料的及时供应。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确保MRO物料的稳定供应，避免因缺料而影响生产运营。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通过集中采购、长期协议等方式降低MRO物料的采购成本。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MRO采购策略目标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生产物料采购管理现状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需求提出与审批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供应商选择与询价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物料验收与付款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现有采购流程梳理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生产部门提出物料需求，经过审批后转交采购部门。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采购部门根据需求选择合适的供应商，进行询价和比价。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确定供应商后，签订合同并执行采购计划。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物料到达后进行验收，合格后按照合同约定进行付款。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建立供应商评估机制，对供应商的信誉、质量、价格等方面进行评估和选择。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与供应商建立长期合作关系，加强沟通与协作，确保物料供应的稳定性。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供应商绩效监控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定期对供应商进行绩效监控，评估其供货质量、交货期等关键指标，确保供应商按照合同要求履行义务。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对采购成本进行深入分析，识别成本构成中的主要因素和潜在优化空间。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根据成本分析结果，优化采购策略，包括调整采购方式、寻找替代物料或供应商等。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针对现有采购流程中存在的问题，进行改进和优化，提高采购效率和成本控制能力。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采购成本控制及优化空间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https://d.book118.com/185220314210011104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2024-09-14T08:05:38.245</cp:lastPrinted>
  <dcterms:created xsi:type="dcterms:W3CDTF">2024-09-14T00:05:38Z</dcterms:created>
  <dcterms:modified xsi:type="dcterms:W3CDTF">2024-09-14T00:05:40Z</dcterms:modified>
</cp:coreProperties>
</file>