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8" r:id="rId2"/>
    <p:sldMasterId id="214748371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279.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image" Target="../media/image8.jpeg"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05.xml" /><Relationship Id="rId2" Type="http://schemas.openxmlformats.org/officeDocument/2006/relationships/image" Target="../media/image8.jpeg"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125.xml" /><Relationship Id="rId11" Type="http://schemas.openxmlformats.org/officeDocument/2006/relationships/slideMaster" Target="../slideMasters/slideMaster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0.png"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50.xml" /><Relationship Id="rId2" Type="http://schemas.openxmlformats.org/officeDocument/2006/relationships/tags" Target="../tags/tag151.xml" /><Relationship Id="rId3" Type="http://schemas.openxmlformats.org/officeDocument/2006/relationships/image" Target="../media/image10.png"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tags" Target="../tags/tag156.xml" /><Relationship Id="rId9"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7.xml" /><Relationship Id="rId10" Type="http://schemas.openxmlformats.org/officeDocument/2006/relationships/tags" Target="../tags/tag165.xml" /><Relationship Id="rId11" Type="http://schemas.openxmlformats.org/officeDocument/2006/relationships/slideMaster" Target="../slideMasters/slideMaster3.xml" /><Relationship Id="rId2" Type="http://schemas.openxmlformats.org/officeDocument/2006/relationships/image" Target="../media/image8.jpeg" /><Relationship Id="rId3" Type="http://schemas.openxmlformats.org/officeDocument/2006/relationships/tags" Target="../tags/tag158.xml" /><Relationship Id="rId4" Type="http://schemas.openxmlformats.org/officeDocument/2006/relationships/tags" Target="../tags/tag159.xml" /><Relationship Id="rId5" Type="http://schemas.openxmlformats.org/officeDocument/2006/relationships/tags" Target="../tags/tag160.xml" /><Relationship Id="rId6" Type="http://schemas.openxmlformats.org/officeDocument/2006/relationships/tags" Target="../tags/tag161.xml"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6.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image" Target="../media/image11.png" /><Relationship Id="rId6"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image" Target="../media/image10.png"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77.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4.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image" Target="../media/image11.png"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198.xml" /><Relationship Id="rId10" Type="http://schemas.openxmlformats.org/officeDocument/2006/relationships/image" Target="../media/image11.png" /><Relationship Id="rId11" Type="http://schemas.openxmlformats.org/officeDocument/2006/relationships/slideMaster" Target="../slideMasters/slideMaster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07.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tags" Target="../tags/tag212.xml" /><Relationship Id="rId7" Type="http://schemas.openxmlformats.org/officeDocument/2006/relationships/image" Target="../media/image11.png" /><Relationship Id="rId8"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CF4F07-52BF-4EEE-978A-2481E175A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578CCD-99DE-4857-9CB8-0E1CCFE18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6441C1-9C7A-45D5-942A-134DC815D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43207E-C4D6-4CC5-86BB-0BFBCB7E8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E5EA89-3A45-4F05-990D-D8B50E5F77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7CE2DD-F1DE-4E2D-8D01-6087A6EE2C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FE7D4F-9AB1-4E89-8B98-374D76967F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7AAC56-5C93-4EB0-8E00-98B8C36468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B6BF6F-27AE-4292-AA6F-806A4D0099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8964EA-2D2F-410B-87A2-E3F4AB09A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12F50-9F7C-4EDA-A6EB-54D16A5C42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13.xml" /><Relationship Id="rId2" Type="http://schemas.openxmlformats.org/officeDocument/2006/relationships/slideLayout" Target="../slideLayouts/slideLayout24.xml" /><Relationship Id="rId20" Type="http://schemas.openxmlformats.org/officeDocument/2006/relationships/tags" Target="../tags/tag214.xml" /><Relationship Id="rId21" Type="http://schemas.openxmlformats.org/officeDocument/2006/relationships/tags" Target="../tags/tag215.xml" /><Relationship Id="rId22" Type="http://schemas.openxmlformats.org/officeDocument/2006/relationships/tags" Target="../tags/tag216.xml" /><Relationship Id="rId23" Type="http://schemas.openxmlformats.org/officeDocument/2006/relationships/tags" Target="../tags/tag217.xml" /><Relationship Id="rId24" Type="http://schemas.openxmlformats.org/officeDocument/2006/relationships/tags" Target="../tags/tag218.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9.xml" /><Relationship Id="rId3" Type="http://schemas.openxmlformats.org/officeDocument/2006/relationships/tags" Target="../tags/tag220.xml" /><Relationship Id="rId4" Type="http://schemas.openxmlformats.org/officeDocument/2006/relationships/tags" Target="../tags/tag22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27.xml" /><Relationship Id="rId2" Type="http://schemas.openxmlformats.org/officeDocument/2006/relationships/notesSlide" Target="../notesSlides/notesSlide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2.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3.xml" /><Relationship Id="rId3" Type="http://schemas.openxmlformats.org/officeDocument/2006/relationships/tags" Target="../tags/tag231.xml" /><Relationship Id="rId4" Type="http://schemas.openxmlformats.org/officeDocument/2006/relationships/tags" Target="../tags/tag232.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4.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5.xml" /><Relationship Id="rId3" Type="http://schemas.openxmlformats.org/officeDocument/2006/relationships/tags" Target="../tags/tag237.xml" /><Relationship Id="rId4" Type="http://schemas.openxmlformats.org/officeDocument/2006/relationships/tags" Target="../tags/tag23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3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6.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7.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8.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4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9.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0.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5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0.xml" /><Relationship Id="rId2" Type="http://schemas.openxmlformats.org/officeDocument/2006/relationships/notesSlide" Target="../notesSlides/notesSlide11.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5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66.xml" /><Relationship Id="rId2" Type="http://schemas.openxmlformats.org/officeDocument/2006/relationships/notesSlide" Target="../notesSlides/notesSlide12.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6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3.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6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9.xml" /><Relationship Id="rId10" Type="http://schemas.openxmlformats.org/officeDocument/2006/relationships/image" Target="../media/image11.png" /><Relationship Id="rId11" Type="http://schemas.openxmlformats.org/officeDocument/2006/relationships/tags" Target="../tags/tag275.xml" /><Relationship Id="rId2" Type="http://schemas.openxmlformats.org/officeDocument/2006/relationships/notesSlide" Target="../notesSlides/notesSlide14.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image" Target="../media/image12.png" /><Relationship Id="rId8" Type="http://schemas.openxmlformats.org/officeDocument/2006/relationships/image" Target="../media/image13.svg" /><Relationship Id="rId9" Type="http://schemas.openxmlformats.org/officeDocument/2006/relationships/tags" Target="../tags/tag27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notesSlide" Target="../notesSlides/notesSlide15.xml" /><Relationship Id="rId3" Type="http://schemas.openxmlformats.org/officeDocument/2006/relationships/tags" Target="../tags/tag276.xml" /><Relationship Id="rId4" Type="http://schemas.openxmlformats.org/officeDocument/2006/relationships/tags" Target="../tags/tag277.xml" /><Relationship Id="rId5" Type="http://schemas.openxmlformats.org/officeDocument/2006/relationships/image" Target="../media/image14.png" /><Relationship Id="rId6" Type="http://schemas.openxmlformats.org/officeDocument/2006/relationships/image" Target="../media/image11.png" /><Relationship Id="rId7" Type="http://schemas.openxmlformats.org/officeDocument/2006/relationships/tags" Target="../tags/tag27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2203412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电动车特斯拉之崛起</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在当今全球能源转型和气候变化的大背景下，电动汽车已成为未来出行的主流趋势。其中，特斯拉以其卓越的技术、出色的性能和颠覆性的创新，引领了电动车行业的发展，成为了全球电动车市场的领头羊。</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特斯拉的崛起始于其创始人的远见卓识和创新精神。埃隆·马斯克，一个兼具创业家、工程师和梦想家等多重身份的奇才，凭借对能源、科技和人类未来的深度思考，创建了特斯拉这个旨在推动全球能源转型和实现人类可持续出行的重要企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特斯拉的技术优势是其成功的关键。特斯拉不仅在电池技术、电驱动系统以及自动驾驶技术等领域取得了重大突破，还将这些技术巧妙地融合在一起，打造出性能卓越、续航里程长、驾驶体验舒适的电动汽车。此外，特斯拉还通过持续创新，不断提升其产品的性能和降低成本，为消费者带来更多实惠。</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特斯拉的商业模式也具有创新性。不同于传统的汽车制造商，特斯拉采取了直营模式，直接面向消费者销售产品，省去了中间环节，降低了成本，也为消费者提供了更便捷的服务。此外，特斯拉还通过提供电池租赁、充电桩安装、软件升级等增值服务，不断拓展业务范围，提升盈利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特斯拉的崛起还离不开其高度前瞻的战略视野。在多数汽车制造商还沉浸在燃油车的舒适区时，特斯拉已经看到了未来出行的变革趋势，并将全部资源投入到电动汽车的研发和生产中。这种敢于挑战、勇于创新的精神，使得特斯拉在电动车市场中独树一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的来说，特斯拉的崛起是技术、商业、战略等多方面因素共同作用的结果。它以其卓越的技术、创新的商业模式和前瞻的战略视野，引领了电动车行业的发展，成为了全球电动车市场的领导者。特斯拉的成功也为我们提供了一个宝贵的启示：只有不断创新、勇于挑战，才能在变革中立于不败之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未来，随着科技的进步和环保意识的增强，电动车市场还将继续扩大。特斯拉作为行业的领头羊，将继续发挥其技术优势和创新能力，推动电动车行业的发展。同时，特斯拉也将面临更多挑战，如竞争对手的追赶、政策环境的变化等。但相信凭借其强大的研发能力和敏锐的市场洞察力，特斯拉仍将在电动车市场中占据重要地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特斯拉的成功也预示着电动车时代的全面到来。它将改变我们对汽车的认知和使用方式，带来更高效、更环保、更便捷的出行体验。它也将推动全球能源结构的转变和气候变化的应对，为实现绿色、可持续的未来做出重要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基本内容</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最后，让我们期待特斯拉在未来能继续保持其领先地位，为全球消费者带来更多惊喜和创新。也期待其他汽车制造商能够从中学习借鉴，共同推动电动车行业的发展，为人类创造更美好的出行未来。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电动汽车分布式储能控制策略及应用</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电动汽车分布式储能控制策略及应用</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环保意识的不断提高和新能源汽车技术的不断发展，电动汽车在人们的生活中扮演着越来越重要的角色。而分布式储能技术作为电动汽车的重要技术之一，可以有效地提高电动汽车的能源利用效率和行驶效率。本次演示将介绍电动汽车分布式储能控制策略及应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一、分布式储能系统概述</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一、分布式储能系统概述</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电动汽车分布式储能系统主要由电池储能系统、超级电容储能系统和飞轮储能系统等组成。其中，电池储能系统是电动汽车中最常用的分布式储能系统之一，具有能量密度高、充放电性能好等优点。超级电容储能系统则具有充放电速度快、功率密度高等优点，可用于电动汽车的加速和爬坡等工况。飞轮储能系统则具有能量密度高、充放电次数多等优点，可用于电动汽车的制动能量回收等应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https://d.book118.com/185220341201011101</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70.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7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7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7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84.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8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7.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0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0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3.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18.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219.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6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Paragraphs>
  <Slides>17</Slides>
  <Notes>15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隶书</vt:lpstr>
      <vt:lpstr>汉仪尚巍手书W</vt:lpstr>
      <vt:lpstr>Calibri Light</vt:lpstr>
      <vt:lpstr>仿宋</vt:lpstr>
      <vt:lpstr>Office Theme</vt:lpstr>
      <vt:lpstr>电动车特斯拉之崛起</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2024-09-09T23:46:38.922</cp:lastPrinted>
  <dcterms:created xsi:type="dcterms:W3CDTF">2024-09-09T15:46:38Z</dcterms:created>
  <dcterms:modified xsi:type="dcterms:W3CDTF">2024-09-09T15:46:44Z</dcterms:modified>
</cp:coreProperties>
</file>