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23347-3C8D-4576-9F15-182BC2D53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73C2-B985-47A3-9357-5756F3C4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0BDD6-EDE1-4FF6-8EFA-9A829F8B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71F4A-78F0-4FEB-B4C4-7CE970B4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91033-0FFD-4793-B71A-3AD6D97E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3C270-7F60-4FEB-9CD8-2B3BF58BF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17635-B78D-4B80-ADD6-58111F2F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1A4B3-1507-4B88-AB16-D54A79DA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EBCEA-4F0E-4CB2-B735-6271465C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77213-7B57-4F3A-8108-9F75C9D5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45686-3E39-477F-B557-5AA95228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22111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股市大势分析课件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股市基本面的分析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市场情绪分析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了解股市大势有助于投资者判断市场趋势，从而做出更明智的投资决策。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投资决策的依据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通过分析大势，投资者可以更好地评估市场风险，并采取相应的风险管理措施。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了解大势走向有助于投资者抓住市场机会，如逢低买入或逢高卖出。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股市大势分析的意义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参考专业机构、分析师的报告和预测，以丰富和验证自己的分析。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通过研究股价走势图、交易量等数据，预测未来市场趋势。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研究公司的财务状况、行业地位、宏观经济等因素，以评估股票的内在价值。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关注国内外经济、政策等新闻，分析其对股市的影响。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专家意见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股市大势分析的方法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股市基本面的分析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经济增长率、GDP数据、消费者信心指数等，这些数据反映了整体经济状况，对股市有重大影响。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利率政策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央行利率、政策利率、市场利率等，利率水平的高低直接影响投资回报率，从而影响股市。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CPI、PPI等数据，这些数据反映了物价水平，过高的通胀可能会导致股市下跌。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贸易战与国际关系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国际政治经济环境的变化，如贸易战、汇率波动等，对股市也有很大影响。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宏观经济因素分析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行业的生命周期、行业的季节性、行业的市场饱和度等，这些因素决定了行业的增长潜力和股票的吸引力。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行业周期性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政府对行业的政策、法规、税收等，这些因素可能影响行业的竞争格局和盈利能力。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新技术的出现和应用，可能带来行业的变革和投资机会。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国际市场的竞争状况、跨国公司的经营状况等，这些因素可能影响国内行业的发展和股票表现。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行业因素分析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公司的财务报表、盈利能力、偿债能力等，这些数据反映了公司的经营状况和未来发展潜力。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管理层的背景、经验、战略眼光等，这些因素决定了公司的经营效率和未来发展前景。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管理层素质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公司在行业中的地位、市场份额、竞争优势等，这些因素决定了公司在市场中的竞争力和盈利能力。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市场份额与竞争力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公司的投资方向、研发投入、创新能力等，这些因素可能带来新的增长点和竞争优势。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投资与研发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https://d.book118.com/185222111222011122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2024-09-26T03:54:30.905</cp:lastPrinted>
  <dcterms:created xsi:type="dcterms:W3CDTF">2024-09-25T19:54:30Z</dcterms:created>
  <dcterms:modified xsi:type="dcterms:W3CDTF">2024-09-25T19:54:32Z</dcterms:modified>
</cp:coreProperties>
</file>