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CAAEC-E46F-4AB0-A110-8BBA2F64E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B7C01-013B-4A0D-9B78-A9286F1FA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B51F2-DF2B-4E99-8913-1DD0F50CD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51821F-BA39-4EE8-A927-F996D4773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E833C3-83A0-4BA3-A06D-89D625774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F06118-7466-4B69-92FA-EFC7354F2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08C897-BD9A-463B-A635-379A61E3C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6AA0B-7D07-44CD-AE03-92AE22A14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0C9B4-91AF-4380-928D-BBF2F5B1D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E6786-ECA1-4181-8526-D3DBE1E87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9A5A6-5BAB-4313-A2BA-9863A6FE5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222124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腹疝术后护理查房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术后基础护理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饮食与营养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活动与康复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术后基础护理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880" r="1588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130" r="1613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监测体温变化，预防术后感染。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观察脉搏是否稳定，反映循环状态。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注意呼吸频率和深度，预防呼吸道并发症。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监测血压波动，确保循环系统稳定。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13" b="1441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1" b="163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定期更换敷料，保持伤口清洁干燥。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留意伤口有无红肿、渗出等异常情况。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根据医生指导按时换药，预防感染。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按照时间要求拆线，避免提前或延后。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换药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拆线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准确评估患者的疼痛程度。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遵医嘱给予镇痛药物，缓解疼痛。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提供心理支持，减轻患者焦虑和疼痛感。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采用物理治疗方法，如冷敷、热敷等缓解疼痛。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饮食与营养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79" b="98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手术后需禁食，以减少胃肠道负担，促进伤口愈合。禁食时间根据手术方式和个体情况而定，一般禁食2-4小时。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禁食结束后，可逐渐恢复进食。初次进食应以流质食物为主，如稀粥、果汁等，逐渐过渡到半流质食物和软食，最后恢复到正常饮食。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禁食与进食时间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进食时间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禁食时间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高热量食物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术后身体需要足够的热量来支持恢复，应选择富含热量的食物，如米饭、面包、面条等。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富含维生素和矿物质的食物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术后应多食用富含维生素和矿物质的食物，如新鲜蔬菜、水果、坚果等，以促进伤口愈合和身体恢复。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高蛋白食物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手术后身体需要大量蛋白质来促进伤口愈合和恢复，应选择富含优质蛋白质的食物，如鱼、肉、蛋、奶制品等。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营养需求与食物选择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术后应避免食用辛辣、油腻、刺激性食物，以免影响伤口愈合和消化功能。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" r="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术后应控制饮食量，不要过量进食，以免加重胃肠负担。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术后饮食应遵循医生指导，如有特殊情况需调整饮食，应在医生指导下进行。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特殊饮食注意事项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活动与康复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https://d.book118.com/185222124302011103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2024-09-13T06:27:49.630</cp:lastPrinted>
  <dcterms:created xsi:type="dcterms:W3CDTF">2024-09-12T22:27:49Z</dcterms:created>
  <dcterms:modified xsi:type="dcterms:W3CDTF">2024-09-12T22:27:51Z</dcterms:modified>
</cp:coreProperties>
</file>