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AD6512-AE86-4642-9B19-5C92AE021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B787F9-6939-4881-86C3-E7693036E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9D508-13FC-471D-AD48-A5F027594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4C4AA2-748A-488A-938D-26FA19392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6CE8BB-93E9-4930-B5F7-ADEED2C76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CB524A-F200-45DD-966A-E89538F0D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CF8C76-DB84-4AED-B2DE-91C55B83D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1EF555-D139-4138-9647-E5EDC1348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CBBACC-3BA6-44EA-8978-BF4FE33D9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BB3035-88F3-4F31-A1BC-211D57D20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8B0199-45FF-4EE4-AF41-0663EEDD3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22302001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泌尿外科护理查房流程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查房后工作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确定查房日期和时间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提前通知相关人员，以便他们安排时间。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选择合适的日期和时间进行查房，确保相关人员能够参加。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通知相关人员参加查房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通知内容应包括查房的主题、日期、时间、地点和要求。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确保所有相关人员都能收到通知，并了解查房的重要性。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根据查房主题准备相关物品，如病历、检查报告、护理记录等。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确保所有物品都齐全，以便在查房过程中使用。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准备查房所需物品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通过查房了解患者病情，评估护理效果，提高护理质量。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介绍查房的时间、地点、参与人员及查房的步骤和注意事项。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介绍查房目的和流程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简要介绍患者的年龄、性别、主诉、入院时间、诊断及病情变化情况。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描述患者的症状和体征，包括疼痛、排尿异常、发热等。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症状与体征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介绍针对患者病情制定的护理计划，包括病情观察、护理操作、健康教育等。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对已实施的护理措施进行效果评估，总结经验教训，优化护理方案。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护理效果评估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护理计划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针对患者病情和护理措施展开讨论，提出改进意见和建议。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提问环节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鼓励参与人员提问，解答疑问，提高护理质量。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50" r="25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讨论和提问环节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查房后工作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https://d.book118.com/185223020012011042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2024-09-03T00:06:48.741</cp:lastPrinted>
  <dcterms:created xsi:type="dcterms:W3CDTF">2024-09-02T16:06:48Z</dcterms:created>
  <dcterms:modified xsi:type="dcterms:W3CDTF">2024-09-02T16:06:50Z</dcterms:modified>
</cp:coreProperties>
</file>