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472446-A341-4734-8631-9D205CE405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4C45DF-10F4-4513-A397-2840636BE5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70053B-5BF1-4439-9818-CFA7ED317E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2A4F65-2C9A-45C1-85E8-B626BFFF4D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1408CD2-699E-4098-95A4-77BCCD0CF1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FBA85A-A233-41E2-BE3E-A2F5E80A7D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7DA814-29A3-4FF9-BE16-8429569219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1E85EA-BABF-4A63-AEA6-07E9F1E340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BFB8B1-34AC-42BA-AC7C-BC75200E35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83C27B-C948-4105-8BD5-11015FA47C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943CC3-0FA5-4F3A-AE13-90622A725A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5230030040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《食用菌基础知识》ppt课件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食用菌概述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食用菌生长环境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食用菌栽培技术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食用菌病虫害防治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食用菌的采收与加工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食用菌的应用与前景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食用菌概述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29" r="1072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093" r="1509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食用菌是一类可食用的真菌，具有丰富的营养价值和药用价值。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食用菌是指那些子实体大型、肉质、可食用的真菌，它们既包括常见的蘑菇、木耳等，也包括一些珍稀、美味的品种。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食用菌的定义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食用菌种类繁多，分布广泛，不同地区有着各自独特的品种和风味。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全球已知的食用菌约有2000多种，其中中国约有1000多种。各种食用菌分布在不同地区，适应不同的生态环境，形成了丰富多样的品种和风味。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食用菌的种类与分布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食用菌富含蛋白质、维生素、矿物质等多种营养成分，具有很高的营养价值。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食用菌中含有丰富的蛋白质、维生素B族、维生素D原、微量元素等，特别是含有人体必需的8种氨基酸和多种矿物质。这些营养成分对于人体健康有着重要作用，有助于提高免疫力、促进生长发育等。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食用菌的营养价值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食用菌生长环境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食用菌生长对温度有特定的要求，过高或过低的温度都会影响其生长。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不同种类的食用菌对温度的需求不同，一般在10-30℃之间。在菌丝体生长阶段，温度应控制在较低水平，以促进菌丝生长；而在子实体形成阶段，温度应适当升高，以促进子实体的形成和发育。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温度需求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湿度是影响食用菌生长的重要因素之一，适宜的湿度有利于菌丝体和子实体的发育。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在菌丝体生长阶段，湿度应保持在60%-70%之间，以促进菌丝的生长；在子实体形成阶段，湿度应控制在80%-95%之间，以保证子实体的正常发育。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湿度需求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光照对食用菌的生长具有重要影响，不同生长阶段需要不同的光照条件。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在菌丝体生长阶段，光照需求较低，可在弱光或黑暗条件下生长；而在子实体形成阶段，需要一定的散射光或弱光，以促进子实体的形成和发育。强光会抑制子实体的生长。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光照需求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食用菌需要充足的氧气供应来维持正常生长。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在菌丝体生长阶段，需要保持空气流通，避免缺氧；在子实体形成阶段，需要适当降低二氧化碳浓度，以促进子实体的正常发育。同时，需要注意避免过度通风，以免影响温度和湿度的稳定性。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空气需求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食用菌栽培技术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栽培种类与方式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栽培种类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香菇、平菇、金针菇、黑木耳等。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栽培方式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段木栽培、代料栽培、露地栽培、温室栽培等。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木屑、棉籽壳、稻草、麦秸等。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配方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根据不同食用菌种类和生长需求，选择合适的配方，如木屑、棉籽壳、麸皮等。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栽培原料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栽培原料与配方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https://d.book118.com/185230030040011040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2024-08-31T02:50:40.718</cp:lastPrinted>
  <dcterms:created xsi:type="dcterms:W3CDTF">2024-08-30T18:50:40Z</dcterms:created>
  <dcterms:modified xsi:type="dcterms:W3CDTF">2024-08-30T18:50:42Z</dcterms:modified>
</cp:coreProperties>
</file>