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0CA119-DB8E-4C82-99E6-42FEE8D80C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EB2488-21F6-4BC6-9D1D-F7A4117F6D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895C70-6000-4395-AC67-26B3CAB575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34DC20-0A9D-46B5-8E37-F08E56202B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CB9F3D-4429-4CD5-937B-C185EBE6D7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A33E93-6F6C-413C-8263-528B8FACA2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E4EB43-56BA-4FD9-BAB6-052552A3C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8D5482-8FB2-4D30-BD04-577BEE997A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14B114-C19D-43BD-87D1-5A7B1F9807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FC6ED8-2664-4FCA-958D-95C971A835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FA8ADA-B620-4539-8CCB-F927EA1C4F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5232100002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计算机系统部经理年终工作总结汇报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部门管理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技术创新与研发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业务拓展与合作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未来规划与展望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安全与风险管理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完成了公司核心系统的升级改造，提高了业务处理能力和效率。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成功实施了多个重要项目，包括数据治理、信息安全防护等。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组织了多次内部培训，提高了团队的技术水平和协作能力。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工作成果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带领团队高效地完成了多个重要项目，取得了良好的业绩。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在核心系统升级改造中，采用了先进的技术和架构，获得了一致好评。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在数据治理和信息安全防护方面，采用了创新的解决方案，取得了显著效果。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工作亮点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在项目实施过程中，对进度和成本的把控不够严格，导致部分项目延期和超预算。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团队成员的技术水平参差不齐，需要加强培训和提升个人能力。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31" b="1253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112" b="12112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在核心系统升级改造中，部分旧系统的兼容性问题还未完全解决，需要进一步优化。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179" b="717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工作不足与问题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部门管理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我们成功招聘了一批具备专业技能和团队精神的员工，通过选拔程序确保了团队成员的素质和能力。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7042" r="70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招聘与选拔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我们重视团队文化建设，通过团队活动、员工关怀等方式，增强了团队凝聚力和向心力。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团队文化建设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我们为员工提供了丰富的培训与发展机会，如内部培训、外部培训和技能提升课程，有效提高了员工的专业素质和综合能力。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员工培训与发展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团队建设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我们建立了全面的风险管理机制，对项目中的风险进行及时识别、评估和控制。通过风险管理的实施，减少了项目风险带来的负面影响。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项目规划与执行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我们制定了详细的项目计划，确保项目的按时、按质完成。通过有效的沟通协调，及时解决了项目中出现的问题。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项目总结与改进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我们重视项目总结工作，对项目进行全面的评估和总结，总结经验教训，为今后的项目工作提供参考。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3625" r="23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958" r="22958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我们根据员工的需求和公司的发展战略，制定了详细的培训计划。培训内容涵盖了专业技能、管理技能和职业素养等多个方面。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培训计划制定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我们按照培训计划组织员工参加培训课程，并定期对培训效果进行评估和监督。通过培训的实施，有效提高了员工的专业素质和综合能力。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培训实施与监督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我们鼓励员工制定个人发展规划，提供相应的指导和支持。通过员工的个人发展，促进了整个团队的进步和发展。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个人发展规划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培训与提升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技术创新与研发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93" r="150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我们持续关注行业最新的技术动向，引进了包括AI、云计算在内的新技术，为公司的数字化转型提供了有力的支持。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引进新技术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我们投入了大量资源进行新技术研发，开发了多个具有自主知识产权的技术，如智能运维系统、大数据分析平台等。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研发新技术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新技术引进与研发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402" r="2040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针对现有系统存在的问题，我们进行了多方面的技术优化，提高了系统的稳定性和性能。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通过引入新技术，我们对现有系统进行了技术改进，提高了系统的效率和易用性。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技术优化与改进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技术改进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技术优化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https://d.book118.com/185232100002011120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2024-09-22T08:39:22.420</cp:lastPrinted>
  <dcterms:created xsi:type="dcterms:W3CDTF">2024-09-22T00:39:22Z</dcterms:created>
  <dcterms:modified xsi:type="dcterms:W3CDTF">2024-09-22T00:39:24Z</dcterms:modified>
</cp:coreProperties>
</file>