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6FD16-3044-42C7-9987-074BE504A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D5896-F926-4D90-9DB4-77B35CD57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290A1-F8F1-4BF9-B095-F2C432C74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57FE6-AA8E-4455-AECF-F9BF26E1C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279CDD-BA13-4254-90FF-4E9988F33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0C18BF-B99C-4919-B321-DA5945DF4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54E21A-7015-4289-B8B8-3C621169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6DA61-9036-487A-BD8B-D7EE2BBB7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BAE01-ED41-4B28-93AD-65FBA6EFD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11742-A11C-4795-A967-5233C190A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F89B6-BB52-400E-B11A-E36300560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340132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《中医基础脾肝肾》ppt课件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中医基础理论概述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脾的功能与调理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肝的功能与调理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肾的功能与调理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中医脾肝肾养生的现代应用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中医基础理论概述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中医基本概念是中医理论体系的基础，包括阴阳、五行、脏腑、经络等。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中医认为人体内部器官和组织之间相互关联、相互制约，形成一个整体。阴阳平衡是维持人体健康的重要因素，而五行则是解释事物之间相互关系和变化规律的一种哲学思想。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中医理论基础包括气血理论、病因病机理论、治则治法理论等。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理论是中医理论的核心，认为气血是人体生命活动的物质基础，气为阳，血为阴，气行则血行，气滞则血瘀。病因病机理论则认为疾病的发生和发展是由于外邪侵袭、情志内伤、饮食不节等因素导致脏腑功能失调。治则治法理论则是根据病因病机制定相应的治疗方法，包括扶正祛邪、调理脏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中医理论基础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中医诊断方法包括望、闻、问、切四诊，以及八纲辨证、脏腑辨证等。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是通过观察病人的神态、面色、舌象等来判断病情；闻诊是通过听病人的声音、嗅病人的气味来诊断病情；问诊是通过询问病人的症状、病史等来获取病情资料；切诊则是通过触摸病人的脉象来诊断病情。八纲辨证是根据阴阳、表里、寒热、虚实八纲来分析病情，脏腑辨证则是根据脏腑功能来诊断病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脾的功能与调理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运化水谷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运化水液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脾的生理功能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5109" b="510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4646" b="464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脾负责将摄入的食物转化为可吸收的营养物质，并输送到全身各处。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脾具有调节水液代谢的功能，维持体内水液的正常分布和排泄。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脾有统摄血液在脉中运行的作用，防止血液溢出脉外。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脾将水谷精微等营养物质上输至心、肺、头目，以滋养全身。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333" b="1833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脾虚的表现与调理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脾虚导致消化功能减弱，出现食欲不振、腹胀等症状。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脾虚导致气血生化不足，容易出现疲劳乏力、头晕等症状。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脾虚导致水液代谢失调，可能出现肢体浮肿的现象。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饮食调理、中药调理、艾灸调理、按摩调理等。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食欲不振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疲劳乏力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肢体浮肿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" r="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91" r="129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脾胃互为表里，共同完成食物的消化和吸收。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脾与胃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心主血脉，脾统血，两者共同维持血液的正常运行。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脾与心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肺主气，脾生气，两者相互依存、相互制约。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脾与肺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肾主水液代谢，脾在水液代谢中发挥重要作用，两者相互协调。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脾与肾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脾与其他脏腑的关系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肝的功能与调理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https://d.book118.com/185234013221011102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2024-09-11T14:38:21.903</cp:lastPrinted>
  <dcterms:created xsi:type="dcterms:W3CDTF">2024-09-11T06:38:21Z</dcterms:created>
  <dcterms:modified xsi:type="dcterms:W3CDTF">2024-09-11T06:38:23Z</dcterms:modified>
</cp:coreProperties>
</file>