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815F41-D7EB-46C7-B5D7-F95E94D56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A22B49-914E-468F-A8DD-B3EF6789F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42993-1027-4B9A-B385-4175A82A2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C9DF69-2621-43F0-868A-6DE38D13E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BEA974-EC5E-42F5-8C88-7C59DDE8D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747BAF-DD8E-4003-A4B6-B34744348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D9BB5C-5238-4CF4-8460-BF72DDBB4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A65974-3504-4832-AD0D-0C9477D621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C63F81-8106-4BB4-AA9B-81D239A1F8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B6A0D3-07EF-4B09-9368-1900170B93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3DC1B9-F91A-4942-A78C-653D572B1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234122342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《我来帮助你》ppt课件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帮助他人的重要性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如何去帮助他人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帮助他人的实际案例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介绍《我来帮助你》这一主题的背景，包括当前社会中存在的帮助他人的现象和重要性。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阐述《我来帮助你》这一主题的目的，即通过这一主题，希望达到什么样的效果和影响。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明确《我来帮助你》这一主题的目的，例如提高人们的互助意识、倡导友善的社会风气等。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阐述《我来帮助你》这一主题的意义，包括对个人、社会、国家等方面的意义。例如，提高个人道德素质、促进社会和谐稳定、推动国家文明进步等。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帮助他人的重要性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个人成长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培养同理心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通过帮助他人，我们能更好地理解他人的处境，培养出同理心，从而在个人生活中更好地处理人际关系。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增强自信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当我们看到自己的努力给他人带来积极的变化时，会感到自己的价值，从而增强自信心。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提高解决问题的能力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帮助他人解决问题的过程也是提高我们自己解决问题能力的过程。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当人们互相帮助时，社会的矛盾和冲突会减少，有助于形成和谐的社会氛围。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减少社会矛盾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增强社会凝聚力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促进公平正义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通过互相帮助，人们会更紧密地联系在一起，形成更强的社会凝聚力。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帮助他人可以促进社会的公平正义，减少贫富差距带来的社会问题。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社会和谐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当我们帮助他人时，我们也在向周围的人传播积极、乐观的态度和能量。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传播积极能量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我们的善行可以激发更多人去帮助他人，形成良好的社会风气。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激发更多人的善行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虽然个人的力量有限，但每个人的善行加起来，就能一点一滴地改变世界，让世界变得更美好。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改变世界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传递正能量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如何去帮助他人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全神贯注地倾听对方的诉求和情感，避免打断或提前做出判断。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站在对方的角度思考，尝试理解对方的感受和需求，以便更好地提供帮助。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倾听与理解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理解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https://d.book118.com/185234122342011041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2024-09-02T20:12:53.026</cp:lastPrinted>
  <dcterms:created xsi:type="dcterms:W3CDTF">2024-09-02T12:12:53Z</dcterms:created>
  <dcterms:modified xsi:type="dcterms:W3CDTF">2024-09-02T12:12:55Z</dcterms:modified>
</cp:coreProperties>
</file>