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52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13400-4AAB-4B4B-88D8-5D888FD4A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B4CD6-D9E3-4735-8ACA-9D8BE2E0F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01F87-3FE8-4570-80F3-AC545158F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D778E-4AD3-4461-A62B-CB537052E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001FF5-45A5-48AF-8DCD-40DD3E290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F9A8A4-FF90-4372-A8EE-A5F7B5757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DDDAC6-919B-4A99-AA5C-CCFD08284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095E1-3975-4ACA-9275-2BC18B5EE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FEF5E-31F2-44E3-ABB8-BA1C2B91D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AC26B-9F9D-46C8-97BB-1E6D7382E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9F7C8-7D66-4506-A77F-D6AC16CD0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510" r:id="rId2"/>
    <p:sldLayoutId id="2147495511" r:id="rId3"/>
    <p:sldLayoutId id="2147495512" r:id="rId4"/>
    <p:sldLayoutId id="2147495513" r:id="rId5"/>
    <p:sldLayoutId id="2147495514" r:id="rId6"/>
    <p:sldLayoutId id="2147495515" r:id="rId7"/>
    <p:sldLayoutId id="2147495516" r:id="rId8"/>
    <p:sldLayoutId id="2147495517" r:id="rId9"/>
    <p:sldLayoutId id="2147495518" r:id="rId10"/>
    <p:sldLayoutId id="214749551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341241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2023年英语推广专员年度总结及下一年规划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下一年工作计划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提升英语推广效果的建议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对团队建设的思考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对公司的建议和期望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完成的任务和成绩</a:t>
            </a:r>
            <a:endParaRPr lang="zh-CN" altLang="en-US"/>
          </a:p>
        </p:txBody>
      </p:sp>
      <p:sp>
        <p:nvSpPr>
          <p:cNvPr id="104891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成功举办了英语角活动，提高了员工的英语水平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完成了英语培训课程的设计和实施，提高了员工的英语应用能力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成功组织了英语演讲比赛，激发了员工的英语学习热情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完成了英语学习平台的建设和维护，提高了员工的英语学习效率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遇到的挑战和解决方案</a:t>
            </a:r>
            <a:endParaRPr lang="zh-CN" altLang="en-US"/>
          </a:p>
        </p:txBody>
      </p:sp>
      <p:sp>
        <p:nvSpPr>
          <p:cNvPr id="1048968" name="正文"/>
          <p:cNvSpPr txBox="1"/>
          <p:nvPr>
            <p:custDataLst>
              <p:tags r:id="rId2"/>
            </p:custDataLst>
          </p:nvPr>
        </p:nvSpPr>
        <p:spPr>
          <a:xfrm>
            <a:off x="3042019" y="1908108"/>
            <a:ext cx="6107963" cy="5464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解决方案：线上推广，利用社交媒体和网络平台</a:t>
            </a:r>
            <a:endParaRPr lang="zh-CN" altLang="en-US" sz="1400" spc="150">
              <a:latin typeface="+mn-ea"/>
              <a:sym typeface="+mn-ea"/>
            </a:endParaRPr>
          </a:p>
        </p:txBody>
      </p:sp>
      <p:sp>
        <p:nvSpPr>
          <p:cNvPr id="1048970" name="标题"/>
          <p:cNvSpPr txBox="1"/>
          <p:nvPr>
            <p:custDataLst>
              <p:tags r:id="rId3"/>
            </p:custDataLst>
          </p:nvPr>
        </p:nvSpPr>
        <p:spPr>
          <a:xfrm>
            <a:off x="3042019" y="1364400"/>
            <a:ext cx="6107963" cy="5418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挑战：疫情对英语推广的影响 解决方案：线上推广，利用社交媒体和网络平台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72" name="正文"/>
          <p:cNvSpPr txBox="1"/>
          <p:nvPr>
            <p:custDataLst>
              <p:tags r:id="rId4"/>
            </p:custDataLst>
          </p:nvPr>
        </p:nvSpPr>
        <p:spPr>
          <a:xfrm>
            <a:off x="3042019" y="3149422"/>
            <a:ext cx="6107963" cy="5464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解决方案：提供个性化学习方案，满足不同需求</a:t>
            </a:r>
            <a:endParaRPr lang="zh-CN" altLang="en-US" sz="1400" spc="150">
              <a:latin typeface="+mn-ea"/>
              <a:sym typeface="+mn-ea"/>
            </a:endParaRPr>
          </a:p>
        </p:txBody>
      </p:sp>
      <p:sp>
        <p:nvSpPr>
          <p:cNvPr id="1048974" name="标题"/>
          <p:cNvSpPr txBox="1"/>
          <p:nvPr>
            <p:custDataLst>
              <p:tags r:id="rId5"/>
            </p:custDataLst>
          </p:nvPr>
        </p:nvSpPr>
        <p:spPr>
          <a:xfrm>
            <a:off x="3042019" y="2605713"/>
            <a:ext cx="6107963" cy="5418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4"/>
                </a:solidFill>
                <a:latin typeface="+mj-ea"/>
                <a:ea typeface="+mj-ea"/>
              </a:rPr>
              <a:t>挑战：英语学习者的需求多样化 解决方案：提供个性化学习方案，满足不同需求</a:t>
            </a:r>
            <a:endParaRPr lang="zh-CN" altLang="en-US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6" name="正文"/>
          <p:cNvSpPr txBox="1"/>
          <p:nvPr>
            <p:custDataLst>
              <p:tags r:id="rId6"/>
            </p:custDataLst>
          </p:nvPr>
        </p:nvSpPr>
        <p:spPr>
          <a:xfrm>
            <a:off x="3042019" y="4390735"/>
            <a:ext cx="6107963" cy="5464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解决方案：提高服务质量，加强品牌建设</a:t>
            </a:r>
            <a:endParaRPr lang="zh-CN" altLang="en-US" sz="1400" spc="150">
              <a:latin typeface="+mn-ea"/>
              <a:sym typeface="+mn-ea"/>
            </a:endParaRPr>
          </a:p>
        </p:txBody>
      </p:sp>
      <p:sp>
        <p:nvSpPr>
          <p:cNvPr id="1048978" name="标题"/>
          <p:cNvSpPr txBox="1"/>
          <p:nvPr>
            <p:custDataLst>
              <p:tags r:id="rId7"/>
            </p:custDataLst>
          </p:nvPr>
        </p:nvSpPr>
        <p:spPr>
          <a:xfrm>
            <a:off x="3042019" y="3847027"/>
            <a:ext cx="6107963" cy="5418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挑战：市场竞争激烈 解决方案：提高服务质量，加强品牌建设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80" name="正文"/>
          <p:cNvSpPr txBox="1"/>
          <p:nvPr>
            <p:custDataLst>
              <p:tags r:id="rId8"/>
            </p:custDataLst>
          </p:nvPr>
        </p:nvSpPr>
        <p:spPr>
          <a:xfrm>
            <a:off x="3042019" y="5632049"/>
            <a:ext cx="6107963" cy="5464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解决方案：加强团队建设，提高沟通效率</a:t>
            </a:r>
            <a:endParaRPr lang="zh-CN" altLang="en-US" sz="1400" spc="150">
              <a:latin typeface="+mn-ea"/>
              <a:sym typeface="+mn-ea"/>
            </a:endParaRPr>
          </a:p>
        </p:txBody>
      </p:sp>
      <p:sp>
        <p:nvSpPr>
          <p:cNvPr id="1048982" name="标题"/>
          <p:cNvSpPr txBox="1"/>
          <p:nvPr>
            <p:custDataLst>
              <p:tags r:id="rId9"/>
            </p:custDataLst>
          </p:nvPr>
        </p:nvSpPr>
        <p:spPr>
          <a:xfrm>
            <a:off x="3042019" y="5088340"/>
            <a:ext cx="6107963" cy="5418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4"/>
                </a:solidFill>
                <a:latin typeface="+mj-ea"/>
                <a:ea typeface="+mj-ea"/>
              </a:rPr>
              <a:t>挑战：团队协作和沟通问题 解决方案：加强团队建设，提高沟通效率</a:t>
            </a:r>
            <a:endParaRPr lang="zh-CN" altLang="en-US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自我评估和反思</a:t>
            </a:r>
            <a:endParaRPr lang="zh-CN" altLang="en-US"/>
          </a:p>
        </p:txBody>
      </p:sp>
      <p:sp>
        <p:nvSpPr>
          <p:cNvPr id="104901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工作成果：成功推广英语课程，提高学生英语水平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工作不足：缺乏有效的沟通技巧，导致部分学生流失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3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改进措施：加强沟通技巧，提高服务质量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3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自我提升：加强专业知识学习，提高教学水平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下一年工作计划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1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提高英语推广专员的专业技能和综合素质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提高英语推广专员的工作效率和效果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加强英语推广专员的团队协作和沟通能力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扩大英语推广专员的覆盖范围和影响力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策略制定</a:t>
            </a:r>
            <a:endParaRPr lang="zh-CN" altLang="en-US"/>
          </a:p>
        </p:txBody>
      </p:sp>
      <p:sp>
        <p:nvSpPr>
          <p:cNvPr id="1049186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策略制定：根据市场调研结果，制定具体的推广策略，如线上推广、线下活动等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目标设定：明确下一年的工作目标，如提高英语推广效果、扩大推广范围等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市场调研：了解市场需求，分析竞争对手，为制定策略提供依据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资源整合：整合公司内外部资源，如人力、资金、技术等，为策略实施提供支持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效果评估：定期评估策略实施效果，及时调整策略，确保达到预期目标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行动计划</a:t>
            </a:r>
            <a:endParaRPr lang="zh-CN" altLang="en-US"/>
          </a:p>
        </p:txBody>
      </p:sp>
      <p:sp>
        <p:nvSpPr>
          <p:cNvPr id="104926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提高英语推广活动的质量和效果，吸引更多用户参与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定期评估推广效果，及时调整推广策略和计划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制定年度推广计划，明确目标市场和推广策略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加强与合作伙伴的沟通与合作，共同推进英语推广工作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时间安排</a:t>
            </a:r>
            <a:endParaRPr lang="zh-CN" altLang="en-US"/>
          </a:p>
        </p:txBody>
      </p:sp>
      <p:sp>
        <p:nvSpPr>
          <p:cNvPr id="104931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第三季度：进行英语培训，提高员工英语应用能力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第一季度：完成年度总结报告，制定下一年工作计划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第二季度：开展英语推广活动，提高员工英语水平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第四季度：总结全年工作，制定下一年工作计划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提升英语推广效果的建议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创新推广方式</a:t>
            </a:r>
            <a:endParaRPr lang="zh-CN" altLang="en-US"/>
          </a:p>
        </p:txBody>
      </p:sp>
      <p:sp>
        <p:nvSpPr>
          <p:cNvPr id="10494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利用社交媒体进行推广，如微博、微信、抖音等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举办英语角、英语演讲比赛等活动，提高用户参与度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开发英语学习APP，提供个性化学习方案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3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与其他行业合作，如旅游、餐饮等，推出英语主题产品或服务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https://d.book118.com/185234124124011043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f*1_1_1"/>
  <p:tag name="KSO_WM_UNIT_INDEX" val="1_1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f*1_2_1"/>
  <p:tag name="KSO_WM_UNIT_INDEX" val="1_2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f*1_3_1"/>
  <p:tag name="KSO_WM_UNIT_INDEX" val="1_3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f*1_4_1"/>
  <p:tag name="KSO_WM_UNIT_INDEX" val="1_4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9999999995,&quot;width&quot;:331.40000000000003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Office Theme</vt:lpstr>
      <vt:lpstr>2023年英语推广专员年度总结及下一年规划</vt:lpstr>
      <vt:lpstr>目录</vt:lpstr>
      <vt:lpstr>2023年工作总结</vt:lpstr>
      <vt:lpstr>完成的任务和成绩</vt:lpstr>
      <vt:lpstr>遇到的挑战和解决方案</vt:lpstr>
      <vt:lpstr>自我评估和反思</vt:lpstr>
      <vt:lpstr>下一年工作计划</vt:lpstr>
      <vt:lpstr>目标设定</vt:lpstr>
      <vt:lpstr>策略制定</vt:lpstr>
      <vt:lpstr>行动计划</vt:lpstr>
      <vt:lpstr>时间安排</vt:lpstr>
      <vt:lpstr>提升英语推广效果的建议</vt:lpstr>
      <vt:lpstr>创新推广方式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2024-09-05T04:35:42.102</cp:lastPrinted>
  <dcterms:created xsi:type="dcterms:W3CDTF">2024-09-04T20:35:42Z</dcterms:created>
  <dcterms:modified xsi:type="dcterms:W3CDTF">2024-09-04T20:35:44Z</dcterms:modified>
</cp:coreProperties>
</file>