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B8234-A834-45CC-9236-A808A42D1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B383A-ADCE-43B8-80C1-4164EF35C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0DFCC-F187-4C38-A522-D304278E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EBA65-C7AE-4569-A172-D9EA2FA7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AC000-0F82-4C00-AB39-E2C407789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D3CF33-5F33-4CC0-AA6A-C7662BAF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636FCC-D32A-46A5-8641-9B90ED883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CFEA4-9156-4A8B-8DF3-EC5C9BE4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8728F-DDE2-452D-A2FC-32868581A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68E0F-94DC-4DC5-83C5-6921320EF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4B21A-AB08-439B-BEAE-673223136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4100213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通过临床实践提升临床医学培训课件的实用性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临床实践在医学培训中的作用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临床医学培训课件的现状与问题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通过临床实践提升课件实用性的方法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临床实践在课件中的应用案例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随着医学教育的快速发展，提升课件的实用性对于培养高素质医学人才具有重要意义。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提升医学教育质量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课件应紧密结合临床实践，反映最新医学进展和临床诊疗规范，以满足医学生和临床医生的实际需求。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适应临床实践需求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实用性强的课件能够激发医学生的学习兴趣，提高学习效果和临床思维能力。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促进临床实践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通过课件学习，医学生应能够掌握基本的临床技能和诊疗思路，为未来的临床实践打下坚实基础。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提升课件实用性是医学教育改革的重要方向之一，有助于推动医学教育模式的创新和发展。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课件实用性的重要性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临床实践在医学培训中的作用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45" b="60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加深理论知识的理解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通过亲身参与患者的诊断和治疗过程，医学生可以更直观地理解医学理论，将抽象的知识转化为具体的实践技能。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培养临床思维和决策能力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临床实践要求医学生在面对复杂多变的病情时，能够灵活运用所学知识，形成科学的临床思维和决策能力。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提升医德医风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通过接触患者和家属，医学生可以更深刻地理解医生的职责和使命，培养高尚的医德医风，形成以人为本的服务理念。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促进理论与实践的结合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通过临床实践，医学生可以将所学理论知识与实际操作相结合，加深对专业知识的理解，提高临床技能水平。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增强医学生的综合素质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临床实践不仅要求医学生具备扎实的专业知识，还要求他们具备良好的沟通能力、团队协作能力和创新能力等综合素质。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完善医学教育体系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将临床实践纳入医学培训体系，可以弥补传统理论教学的不足，使医学教育更加贴近实际，提高培训质量。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临床实践对医学培训的影响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临床医学培训课件的现状与问题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部分临床医学培训课件未能及时更新，导致内容陈旧，无法反映最新的医学理论和临床实践。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内容陈旧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许多课件过于注重理论知识，缺乏实践操作的指导和案例分析，使得学员难以将理论知识应用于实际临床工作中。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课件内容往往以统一的标准和要求进行编写，忽视了个体差异和学员的实际需求，导致培训效果不佳。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忽视个体差异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缺乏多媒体元素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课件中缺乏多媒体元素如视频、音频、动画等，无法生动形象地展示医学知识和操作技能，影响学员的理解和记忆。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目前临床医学培训课件多采用传统的PPT或PDF形式，形式单一，缺乏互动性和趣味性，难以激发学员的学习兴趣。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不便携带和分享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传统的课件形式不便于携带和分享，限制了学员随时随地学习和交流的可能性。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课件形式的现状与问题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通过临床实践提升课件实用性的方法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https://d.book118.com/185241002133011033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2024-08-28T12:10:35.428</cp:lastPrinted>
  <dcterms:created xsi:type="dcterms:W3CDTF">2024-08-28T04:10:35Z</dcterms:created>
  <dcterms:modified xsi:type="dcterms:W3CDTF">2024-08-28T04:10:37Z</dcterms:modified>
</cp:coreProperties>
</file>