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F491D-7465-4729-9A41-94A3A034D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75005-EC2C-4EB0-B4C7-45491A2D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DE538-90C8-4E4F-A932-E221BA1A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64861-2D66-4D51-8591-BEDA98D6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37776-EBF7-4102-A1BE-90D66434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9C108-E252-474A-ABB2-9A6C27A5B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3CF00-0FA4-4AA9-AA88-F5E4D761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4070D-E633-4F4F-876B-3F6B7AB1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A7D9D-EEED-4EE5-9EA0-E45475483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ECA0E-3971-476F-80A6-F75C9E8F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E12D7-8306-45F7-81A4-372DCFDD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tags" Target="../tags/tag205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31" Type="http://schemas.openxmlformats.org/officeDocument/2006/relationships/tags" Target="../tags/tag235.xml" /><Relationship Id="rId32" Type="http://schemas.openxmlformats.org/officeDocument/2006/relationships/tags" Target="../tags/tag236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42014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妊娠合并胃痉挛的护理查房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妊娠合并胃痉挛的疾病相关知识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妊娠合并胃痉挛的疾病相关知识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疾病定义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妊娠合并胃痉挛是指在妊娠期间发生的胃痉挛，通常表现为上腹部疼痛、恶心、呕吐等症状。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病因：可能与激素水平变化、饮食不当、精神紧张等因素有关。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发病率：妊娠合并胃痉挛的发病率相对较低，但可能对孕妇和胎儿产生不良影响。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治疗：主要包括药物治疗、饮食调整、心理疏导等，严重者可能需要终止妊娠。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病因分析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8683" y="1221740"/>
            <a:ext cx="10026410" cy="110237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0620" y="1221740"/>
            <a:ext cx="271913" cy="110237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5763" y="131698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激素水平变化：妊娠期间，雌激素、孕激素等激素水平变化可能导致胃痉挛。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8683" y="2530370"/>
            <a:ext cx="10026410" cy="110237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0620" y="2530370"/>
            <a:ext cx="271913" cy="110237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5763" y="262561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子宫增大压迫：随着妊娠的进展，子宫逐渐增大，可能压迫到胃部，导致胃痉挛。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8683" y="3839000"/>
            <a:ext cx="10026410" cy="110237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0620" y="3839000"/>
            <a:ext cx="271913" cy="110237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5763" y="393424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饮食不当：妊娠期间，如果饮食不当，如暴饮暴食、饮食不规律等，也可能导致胃痉挛。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58683" y="5146960"/>
            <a:ext cx="10026410" cy="110237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0620" y="5146960"/>
            <a:ext cx="271913" cy="110237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5763" y="524220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精神紧张：妊娠期间，孕妇可能会出现紧张、焦虑等情绪，也可能导致胃痉挛。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717381" y="1221740"/>
            <a:ext cx="4751586" cy="73273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胃部疼痛：突发性、持续性、阵发性疼痛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717381" y="2080780"/>
            <a:ext cx="4751586" cy="73273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恶心、呕吐：可能伴有消化不良、食欲不振等症状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717381" y="2939820"/>
            <a:ext cx="4751586" cy="73273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胃部不适：胀气、烧心、消化不良等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717381" y="3798859"/>
            <a:ext cx="4751586" cy="73273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腹泻：可能伴有脱水、电解质紊乱等症状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717381" y="4657899"/>
            <a:ext cx="4751586" cy="73273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体重下降：可能因食欲不振、消化不良等原因导致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717381" y="5516939"/>
            <a:ext cx="4751586" cy="73273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贫血：可能因营养不良、消化吸收障碍等原因导致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227898" y="1221740"/>
            <a:ext cx="5730695" cy="88371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妊娠合并胃痉挛的定义：妊娠期间发生的胃痉挛，通常表现为上腹部疼痛、恶心、呕吐等症状。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227898" y="2257793"/>
            <a:ext cx="5730695" cy="88371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病因：妊娠期间激素水平变化、胃酸分泌增加、胃排空减慢等因素都可能导致胃痉挛。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227898" y="3293846"/>
            <a:ext cx="5730695" cy="88371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临床表现：上腹部疼痛、恶心、呕吐、食欲不振等。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227898" y="4329900"/>
            <a:ext cx="5730695" cy="88371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诊断方法：通过病史、体格检查、实验室检查等方法进行诊断。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227898" y="5365953"/>
            <a:ext cx="5730695" cy="88371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鉴别诊断：需要与急性胃炎、消化性溃疡等疾病进行鉴别。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患者基本情况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637" y="164093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330" y="164093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年龄：28岁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637" y="311484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330" y="311484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637" y="458874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330" y="458874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69586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孕周：20周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169" y="164093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4862" y="164093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病史：既往有胃病史，近期出现胃痉挛症状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169" y="311484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4862" y="311484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检查结果：血常规、肝功能、肾功能等检查结果正常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169" y="4588749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4862" y="4588749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69586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治疗方案：药物治疗、饮食调整、休息等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病史及病程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445759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724267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155547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661358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267200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709016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336648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661358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670705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682328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1680687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主诉：妊娠合并胃痉挛的症状、持续时间等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347901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既往史：是否有类似病史、家族史等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281630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辅助检查：血常规、尿常规、肝肾功能等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159175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治疗方案：药物治疗、生活调整等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458283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预后：病情好转、复发风险等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129043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5029464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现病史：发病诱因、病情发展、治疗经过等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507766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体格检查：生命体征、腹部检查等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373873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诊断：妊娠合并胃痉挛的诊断依据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317769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护理措施：饮食护理、心理护理等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664535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445759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724267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155547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661358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267200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709016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336648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661358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670705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682328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1680687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尿常规检查：了解尿路感染、肾功能等情况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347901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肾功能检查：了解肾脏功能情况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281630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超声检查：了解腹部器官情况，如胆囊、胰腺等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159175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CT检查：了解腹部、颅内等情况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458283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内镜检查：了解消化道情况，如胃镜、肠镜等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129043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血常规检查：了解贫血、感染等情况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5029464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肝功能检查：了解肝脏功能情况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507766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心电图检查：了解心脏功能情况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373873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X线检查：了解骨骼、肺部等情况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317769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MRI检查：了解软组织、神经系统等情况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664535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4506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6548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7195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3922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12307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287469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4939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6057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87691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鉴别诊断：与其他胃部疾病如胃炎、胃溃疡等相鉴别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50657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治疗方案：药物治疗、生活调整、饮食调理等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5492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妊娠合并胃痉挛：妊娠期间出现胃部疼痛、不适等症状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2994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诊断依据：病史、临床表现、实验室检查等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原因：妊娠合并胃痉挛导致胃部肌肉收缩，引起疼痛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症状：胃部疼痛、恶心、呕吐、食欲不振等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护理措施：使用止痛药、热敷、按摩等缓解疼痛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预防措施：保持良好的饮食习惯，避免刺激性食物，注意休息，避免劳累。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https://d.book118.com/185242014324011102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妊娠合并胃痉挛的护理查房</vt:lpstr>
      <vt:lpstr>目录</vt:lpstr>
      <vt:lpstr>妊娠合并胃痉挛的疾病相关知识</vt:lpstr>
      <vt:lpstr>疾病定义</vt:lpstr>
      <vt:lpstr>病因分析</vt:lpstr>
      <vt:lpstr>临床表现</vt:lpstr>
      <vt:lpstr>诊断标准</vt:lpstr>
      <vt:lpstr>病例汇报</vt:lpstr>
      <vt:lpstr>患者基本情况</vt:lpstr>
      <vt:lpstr>病史及病程</vt:lpstr>
      <vt:lpstr>实验室及影像学检查</vt:lpstr>
      <vt:lpstr>诊断及鉴别诊断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2024-09-11T23:21:55.987</cp:lastPrinted>
  <dcterms:created xsi:type="dcterms:W3CDTF">2024-09-11T15:21:56Z</dcterms:created>
  <dcterms:modified xsi:type="dcterms:W3CDTF">2024-09-11T15:21:59Z</dcterms:modified>
</cp:coreProperties>
</file>