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F81D07-2087-436E-BE5E-900D77B97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91A75F-E120-49A9-B818-F38B08689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EA1F4A-D3CE-40F8-B346-86BB5D1AA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21D52C-54CE-49EA-BEE5-DB43907C7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813FC2-71D8-4468-813F-FEE66FD692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0F1CD5-E2AF-47FA-9ED2-B68E70E2C1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058662-187F-4ACF-B2AB-8173D00B47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D95CE2-6582-4724-93C2-025B908EBB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3054D6-B523-4BF6-911B-6BB750BE56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8DABFB-3494-4CA3-ABCB-D5D8017CA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3749F8-7970-414C-A2F6-2F8F13E1C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24203023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旅游行业的全球市场竞争力分析</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2024-01-22</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全球旅游市场概述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旅游行业全球竞争力评价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旅游行业全球市场竞争策略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旅游行业全球市场竞争趋势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旅游行业提升全球竞争力的建议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通过对旅游市场的发展趋势、消费者需求变化等方面的分析，挖掘潜在的市场机遇和挑战，为企业制定市场策略提供参考。</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发现旅游行业的市场机遇和挑战</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通过对全球旅游行业的市场结构、竞争格局、发展趋势等方面的深入研究，揭示当前旅游市场的竞争态势。</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分析全球旅游行业的市场竞争现状</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通过对不同国家和地区的旅游资源、政策环境、基础设施建设等方面的综合评估，比较各国旅游竞争力的强弱。</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评估不同国家和地区的旅游竞争力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48" r="1374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包括全球旅游市场的规模、增长率、主要参与者等。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全球旅游市场的总体概述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涵盖全球主要旅游目的地，如欧洲、亚洲、美洲等地的国家和地区。</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不同国家和地区的旅游竞争力评估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针对全球旅游市场的发展趋势、消费者需求变化等方面进行深入研究。</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旅游行业的市场机遇和挑战分析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对全球旅游市场的未来发展进行预测和分析，包括市场规模、增长率、主要趋势等。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旅游行业的未来展望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全球旅游市场概述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新兴市场的崛起是推动全球旅游市场增长的重要因素之一。例如，亚洲、非洲和拉丁美洲等地区的旅游市场增长速度超过了全球平均水平。</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随着全球经济的复苏和消费者信心的提升，预计未来几年全球旅游市场将继续保持增长态势。</a:t>
            </a:r>
          </a:p>
        </p:txBody>
      </p:sp>
      <p:pic>
        <p:nvPicPr>
          <p:cNvPr id="4" name="Picture 4"/>
          <p:cNvPicPr>
            <a:picLocks noChangeAspect="1"/>
          </p:cNvPicPr>
          <p:nvPr/>
        </p:nvPicPr>
        <p:blipFill>
          <a:blip r:embed="rId2"/>
          <a:srcRect l="16675" r="16675"/>
          <a:stretch>
            <a:fillRect/>
          </a:stretch>
        </p:blipFill>
        <p:spPr>
          <a:xfrm>
            <a:off x="6927891"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全球旅游市场规模巨大，近年来保持持续增长。根据世界旅游组织（UNWTO）的数据，2019年国际旅游业的收入达到1.7万亿美元，比上一年增长4%。</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全球旅游市场呈现多元化的结构特点，包括不同类型的旅游产品、多样化的旅游目的地和多元化的旅游服务供应商。</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旅游目的地多样化体现在全球各地独具特色的自然景观、文化遗产、城市风光等方面，吸引了不同需求的游客。</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旅游产品多样化表现在旅游主题、旅游方式和旅游时间等方面。例如，文化旅游、生态旅游、冒险旅游等主题旅游产品受到越来越多游客的青睐。</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全球旅游市场的竞争日益激烈，包括传统旅游企业、在线旅游平台、酒店集团、航空公司等多方参与竞争。</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酒店集团和航空公司也通过提供优质的住宿和交通服务参与旅游市场的竞争，如万豪国际酒店集团、希尔顿酒店集团以及美国航空、欧洲航空等。</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在线旅游平台的兴起改变了旅游市场的竞争格局，如Booking.com、Airbnb等平台通过提供便捷的在线预订和个性化服务，吸引了大量游客。</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传统旅游企业如TUI Group、Expedia Group等通过提供全方位的旅游服务和强大的品牌影响力，在全球旅游市场中占据重要地位。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旅游行业全球竞争力评价</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40" r="354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包括自然、文化和人造资源等，是旅游行业发展的基础。</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旅游资源</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涉及住宿、餐饮、交通、娱乐等方面，直接影响游客的旅游体验。</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旅游设施</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包括导游服务、旅游信息服务、旅游安全等方面，是旅游行业的重要组成部分。</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旅游服务</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包括自然环境、社会环境、政策环境等，对旅游行业的发展具有重要影响。</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旅游环境</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竞争力评价指标体系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全球旅游行业竞争力排名</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根据世界旅游组织发布的数据，法国、美国、中国等是全球最具竞争力的旅游目的地国家。</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在城市旅游竞争力方面，巴黎、伦敦、纽约等城市名列前茅。</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一些新兴的旅游目的地，如东南亚、南美洲等地区也在迅速提升旅游竞争力。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具有品牌优势、资源优势和市场优势，能够通过多元化经营和全球化布局提高竞争力。</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大型旅游集团</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通常具有灵活性和创新性，能够迅速适应市场变化，但在品牌认知和资源获取方面相对较弱。</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中小型旅游企业</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通过互联网技术整合旅游资源，提供个性化的旅游产品和服务，具有较高的市场渗透率和用户黏性。</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在线旅游平台</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专注于某一特定主题或领域，如文化旅游、生态旅游等，通过深度开发和精细化运营提高竞争力。</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主题旅游企业</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不同类型旅游企业的竞争力分析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https://d.book118.com/185242030230011102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2024-09-11T15:09:33.467</cp:lastPrinted>
  <dcterms:created xsi:type="dcterms:W3CDTF">2024-09-11T07:09:33Z</dcterms:created>
  <dcterms:modified xsi:type="dcterms:W3CDTF">2024-09-11T07:09:35Z</dcterms:modified>
</cp:coreProperties>
</file>