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1AA36-7797-43A6-90D3-58248623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D14FD-5B50-48F5-B5FA-B9B27741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10E23-3026-4AC6-AC46-1612F7E69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20207-DC03-4780-B468-F1E4B255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F1E86-C7C9-4431-A8B7-88DF4CF87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0D5B4-CE16-4060-AE62-BEC8068F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D9DEF-DB08-45A6-B2FB-3D39C221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C7AE3-A92C-43B8-8E70-F80C1D3C8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D8989-40C6-487F-9035-63E45D3E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7914F-C2AD-48CA-8B1F-FDF85CB5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A1D33-DE17-495B-B8E1-D9FC27BC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3020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农产品市场营销策略中的KOL营销工具运用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KOL营销工具概述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农产品KOL营销内容创意与制作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农产品KOL营销传播渠道选择与管理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农产品KOL营销效果评估与改进建议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农产品营销手段相对单一，缺乏多样化和创新性的营销策略。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传统营销方式占主导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目前农产品市场营销仍主要依赖传统方式，如农贸市场、超市等实体销售渠道。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品牌意识较弱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农产品品牌化程度相对较低，消费者在购买时往往更注重价格和外观，而非品牌。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" r="3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通过与知名KOL合作，能够快速提高农产品品牌的知名度和曝光度。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增强消费者信任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KOL作为意见领袖，其推荐和评价能够显著增强消费者对农产品的信任感。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KOL营销不仅限于线上推广，还可与线下实体销售相结合，拓展农产品的销售渠道。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KOL营销工具在农产品市场中的意义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本报告旨在探讨KOL营销工具在农产品市场营销策略中的运用，并分析其对农产品销售和品牌建设的影响。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报告将重点关注KOL营销工具的选择、合作方式、实施效果评估等方面，同时结合具体案例进行深入分析。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KOL营销工具概述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KOL，即Key Opinion Leader，意为关键意见领袖。他们是在特定领域具有专业知识和影响力的人物，能够通过自己的社交媒体平台吸引大量粉丝，并对粉丝的购买决策产生重要影响。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根据影响力范围和领域专业度，KOL可分为不同类型，如微博大V、知名博主、网红、行业专家等。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随着互联网和社交媒体的普及，KOL营销逐渐成为一种重要的营销策略，专业化的KOL经纪公司和营销平台也应运而生。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当前，KOL营销已形成完整的产业链，包括KOL培养、内容创作、数据分析、广告投放等多个环节。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早期的KOL营销主要依赖于口碑传播和个人推荐，缺乏专业化和规模化。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KOL营销工具发展历程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通过与知名KOL合作，农产品品牌可以快速提高在目标受众中的知名度。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KOL能够通过自己的专业知识和影响力，帮助农产品品牌塑造积极、健康的形象。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KOL的推荐和宣传能够直接影响粉丝的购买决策，从而带动农产品销售量的提升。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KOL营销工具在农产品市场中的应用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深入了解目标受众对农产品的需求、购买习惯、消费心理等，为KOL营销策略提供数据支持。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划分受众细分市场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根据目标受众的不同特征，将其划分为不同的细分市场，以便针对不同群体制定更精准的营销策略。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根据农产品特性和市场定位，明确目标受众的年龄、性别、地域、职业等特征。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选择具有农业、食品等相关领域专业背景的KOL，以确保其能够提供专业的农产品知识和建议。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关注KOL的粉丝数量、互动率、转发量等指标，评估其在目标受众中的影响力和号召力。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选择与农产品品牌形象相符合、具有积极健康价值观的KOL，以确保营销活动的正面效应。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农产品KOL选择标准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根据农产品品牌需求和KOL特点，选择合适的合作模式，如直播带货、内容共创、社交媒体推广等。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综合考虑KOL的知名度、影响力、合作方式等因素，制定合理的费用预算，确保营销活动的经济效益。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费用预算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设定明确的营销目标，制定绩效评估标准，以便在合作过程中及时调整策略，确保营销效果最大化。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合作模式与费用预算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农产品KOL营销内容创意与制作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https://d.book118.com/185243020342011041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2024-09-02T20:14:49.247</cp:lastPrinted>
  <dcterms:created xsi:type="dcterms:W3CDTF">2024-09-02T12:14:49Z</dcterms:created>
  <dcterms:modified xsi:type="dcterms:W3CDTF">2024-09-02T12:14:51Z</dcterms:modified>
</cp:coreProperties>
</file>