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3AA68-9BB6-412B-B67B-B411870E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645C0-596B-424F-AFB3-C76BC0C9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A4B86-8006-49C1-8703-C7F6921C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EA716-8D66-4872-9A8A-47CA3884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232581-098D-4B3A-88C3-AAF4B2DF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F92B3-58E2-4994-A917-C93A4F91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86C3B-457B-4996-A0A1-C531047D7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7AB05-F6B0-42EF-860D-D03A0887A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5FFE0-881E-4DC4-97AB-7F4BA6591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71271-1D66-4264-829F-B03F0A3AC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07AF6-731A-4D38-884C-BED1E210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3202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药理学绪论课件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药物与机体相互作用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药物分类及代表性药物介绍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新药研究与开发流程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药品监管政策法规解读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药理学实验方法及技术简介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研究药物与机体相互作用及作用规律的学科，包括药效学、药动学、临床药理学等分支。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药物（包括化学药物、生物药物等）和机体（包括人体和动物体）的相互作用及其规律。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药理学定义与研究对象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经历了从经验药理学、实验药理学到现代药理学的演变过程，随着医学、化学、生物学等学科的不断发展，药理学的研究领域和深度不断拓展。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药理学已经成为医学领域的重要学科之一，在药物研发、临床用药、药品监管等方面发挥着重要作用。同时，随着生物技术的快速发展，基因工程药物、细胞工程药物等新型药物不断涌现，为药理学研究提供了新的挑战和机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药理学发展历史及现状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药理学与其他学科关系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与医学的关系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药理学是医学的重要基础学科之一，为医学提供药物治疗的理论依据和实践指导。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与化学的关系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化学是药物设计和合成的基础，药理学则研究这些药物在生物体内的代谢和作用机制。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与生物学的关系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生物学为药理学提供了研究生物大分子、细胞、组织、器官和生物体整体水平药物作用的基础理论和技术方法。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与其他医学相关学科的关系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如药剂学、药物化学、药物分析学、临床药学等，这些学科与药理学相互渗透、相互促进，共同构成了完整的医药学体系。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药物与机体相互作用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https://d.book118.com/185243202011011124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2024-09-28T03:35:30.746</cp:lastPrinted>
  <dcterms:created xsi:type="dcterms:W3CDTF">2024-09-27T19:35:30Z</dcterms:created>
  <dcterms:modified xsi:type="dcterms:W3CDTF">2024-09-27T19:35:32Z</dcterms:modified>
</cp:coreProperties>
</file>