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1815B5-1512-410E-86ED-EA175F178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1D43DB-0B81-4608-AE79-4E0CA2FE7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A7F795-50FB-46C2-B04C-03ABF7B67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DE4BFB-7CCD-40B0-97EC-0654FF382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AFA60D-56EB-4684-B21A-94C95CFA57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76C879-17FB-4AA3-9F41-B3659E0D64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BA761E-B067-4A93-A8BC-9494A2D126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7D276C-AB62-4BCC-94AC-6AB272D19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22D4F4-9D29-4CC7-AF65-F13D322138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959458-F0BD-459C-8349-D4DFD565E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45B47-361D-4268-9822-FFCA0C0CF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243311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石油行业绿色发展路径</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行业现状与环境挑战
 石油绿色发展的必要性
 国际石油绿色发展趋势
 技术创新与绿色发展
 循环经济在石油行业的应用
 石油行业绿色政策与法规
 企业绿色发展战略与实践
 未来展望与行业发展建议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行业现状与环境挑战</a:t>
            </a:r>
          </a:p>
        </p:txBody>
      </p:sp>
      <p:sp>
        <p:nvSpPr>
          <p:cNvPr id="3" name="Subtitle 2"/>
          <p:cNvSpPr>
            <a:spLocks noGrp="1"/>
          </p:cNvSpPr>
          <p:nvPr>
            <p:ph type="subTitle" idx="1"/>
          </p:nvPr>
        </p:nvSpPr>
        <p:spPr/>
        <p:txBody>
          <a:bodyPr/>
          <a:lstStyle/>
          <a:p>
            <a:r>
              <a:t>石油行业绿色发展路径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行业现状与环境挑战</a:t>
            </a:r>
          </a:p>
        </p:txBody>
      </p:sp>
      <p:sp>
        <p:nvSpPr>
          <p:cNvPr id="3" name="Text Placeholder 2"/>
          <p:cNvSpPr>
            <a:spLocks noGrp="1"/>
          </p:cNvSpPr>
          <p:nvPr>
            <p:ph type="body" idx="1"/>
          </p:nvPr>
        </p:nvSpPr>
        <p:spPr/>
        <p:txBody>
          <a:bodyPr/>
          <a:lstStyle/>
          <a:p>
            <a:r>
              <a:t>石油行业现状</a:t>
            </a:r>
          </a:p>
        </p:txBody>
      </p:sp>
      <p:sp>
        <p:nvSpPr>
          <p:cNvPr id="4" name="Content Placeholder 3"/>
          <p:cNvSpPr>
            <a:spLocks noGrp="1"/>
          </p:cNvSpPr>
          <p:nvPr>
            <p:ph sz="half" idx="2"/>
          </p:nvPr>
        </p:nvSpPr>
        <p:spPr/>
        <p:txBody>
          <a:bodyPr/>
          <a:lstStyle/>
          <a:p>
            <a:r>
              <a:t>1.石油需求稳步增长：随着全球经济的发展，尤其是新兴经济体的崛起，对石油的需求呈现稳步增长态势。</a:t>
            </a:r>
          </a:p>
          <a:p>
            <a:r>
              <a:t>2.供应端紧张：受地缘政治、产油国政策等因素影响，石油供应端时常表现出紧张态势，导致油价波动较大。</a:t>
            </a:r>
          </a:p>
          <a:p>
            <a:r>
              <a:t>3.技术创新：随着技术的不断进步，石油行业的勘探、开采、提炼等技术不断提升，有助于提高石油产量和降低成本。</a:t>
            </a:r>
          </a:p>
          <a:p/>
        </p:txBody>
      </p:sp>
      <p:sp>
        <p:nvSpPr>
          <p:cNvPr id="5" name="Text Placeholder 4"/>
          <p:cNvSpPr>
            <a:spLocks noGrp="1"/>
          </p:cNvSpPr>
          <p:nvPr>
            <p:ph type="body" idx="3"/>
          </p:nvPr>
        </p:nvSpPr>
        <p:spPr/>
        <p:txBody>
          <a:bodyPr/>
          <a:lstStyle/>
          <a:p>
            <a:r>
              <a:t>环境挑战</a:t>
            </a:r>
          </a:p>
        </p:txBody>
      </p:sp>
      <p:sp>
        <p:nvSpPr>
          <p:cNvPr id="6" name="Content Placeholder 5"/>
          <p:cNvSpPr>
            <a:spLocks noGrp="1"/>
          </p:cNvSpPr>
          <p:nvPr>
            <p:ph sz="half" idx="4"/>
          </p:nvPr>
        </p:nvSpPr>
        <p:spPr/>
        <p:txBody>
          <a:bodyPr/>
          <a:lstStyle/>
          <a:p>
            <a:r>
              <a:t>1.碳排放压力：石油行业是碳排放大户，面临越来越严格的碳排放政策和环保法规的压力。</a:t>
            </a:r>
          </a:p>
          <a:p>
            <a:r>
              <a:t>2.生态保护：石油开采和运输过程中可能对生态环境造成破坏，需要加强生态保护措施。</a:t>
            </a:r>
          </a:p>
          <a:p>
            <a:r>
              <a:t>3.水资源压力：石油开采和加工过程中需要大量水资源，而在一些地区，水资源短缺已经成为制约石油行业发展的因素。</a:t>
            </a:r>
          </a:p>
          <a:p>
            <a:r>
              <a:t>以上内容仅供参考，具体情况还需要结合实际的石油行业现状和环境挑战进行进一步的分析和研究。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石油绿色发展的必要性</a:t>
            </a:r>
          </a:p>
        </p:txBody>
      </p:sp>
      <p:sp>
        <p:nvSpPr>
          <p:cNvPr id="3" name="Subtitle 2"/>
          <p:cNvSpPr>
            <a:spLocks noGrp="1"/>
          </p:cNvSpPr>
          <p:nvPr>
            <p:ph type="subTitle" idx="1"/>
          </p:nvPr>
        </p:nvSpPr>
        <p:spPr/>
        <p:txBody>
          <a:bodyPr/>
          <a:lstStyle/>
          <a:p>
            <a:r>
              <a:t>石油行业绿色发展路径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石油绿色发展的必要性</a:t>
            </a:r>
          </a:p>
        </p:txBody>
      </p:sp>
      <p:sp>
        <p:nvSpPr>
          <p:cNvPr id="3" name="Text Placeholder 2"/>
          <p:cNvSpPr>
            <a:spLocks noGrp="1"/>
          </p:cNvSpPr>
          <p:nvPr>
            <p:ph type="body" idx="1"/>
          </p:nvPr>
        </p:nvSpPr>
        <p:spPr/>
        <p:txBody>
          <a:bodyPr/>
          <a:lstStyle/>
          <a:p>
            <a:r>
              <a:t>资源可持续性</a:t>
            </a:r>
          </a:p>
        </p:txBody>
      </p:sp>
      <p:sp>
        <p:nvSpPr>
          <p:cNvPr id="4" name="Content Placeholder 3"/>
          <p:cNvSpPr>
            <a:spLocks noGrp="1"/>
          </p:cNvSpPr>
          <p:nvPr>
            <p:ph sz="half" idx="2"/>
          </p:nvPr>
        </p:nvSpPr>
        <p:spPr/>
        <p:txBody>
          <a:bodyPr/>
          <a:lstStyle/>
          <a:p>
            <a:r>
              <a:t>1.随着全球能源需求的增长，石油资源的可持续性受到严重挑战，石油绿色发展有助于缓解资源压力，保障能源安全。</a:t>
            </a:r>
          </a:p>
          <a:p>
            <a:r>
              <a:t>2.石油行业绿色发展可以促进能源结构的优化，提高石油资源的利用效率，减少对化石燃料的依赖。</a:t>
            </a:r>
          </a:p>
          <a:p>
            <a:r>
              <a:t>3.通过技术创新和产业升级，推动石油行业向清洁、高效、低碳的方向发展，是实现可持续发展的关键。</a:t>
            </a:r>
          </a:p>
          <a:p/>
        </p:txBody>
      </p:sp>
      <p:sp>
        <p:nvSpPr>
          <p:cNvPr id="5" name="Text Placeholder 4"/>
          <p:cNvSpPr>
            <a:spLocks noGrp="1"/>
          </p:cNvSpPr>
          <p:nvPr>
            <p:ph type="body" idx="3"/>
          </p:nvPr>
        </p:nvSpPr>
        <p:spPr/>
        <p:txBody>
          <a:bodyPr/>
          <a:lstStyle/>
          <a:p>
            <a:r>
              <a:t>环境保护</a:t>
            </a:r>
          </a:p>
        </p:txBody>
      </p:sp>
      <p:sp>
        <p:nvSpPr>
          <p:cNvPr id="6" name="Content Placeholder 5"/>
          <p:cNvSpPr>
            <a:spLocks noGrp="1"/>
          </p:cNvSpPr>
          <p:nvPr>
            <p:ph sz="half" idx="4"/>
          </p:nvPr>
        </p:nvSpPr>
        <p:spPr/>
        <p:txBody>
          <a:bodyPr/>
          <a:lstStyle/>
          <a:p>
            <a:r>
              <a:t>1.石油开采、运输和使用过程中产生的废气、废水和固体废物等对环境造成严重影响，石油绿色发展有助于减少环境污染。</a:t>
            </a:r>
          </a:p>
          <a:p>
            <a:r>
              <a:t>2.加强环境保护政策制定和执行，提高石油行业环保标准和监管力度，有助于推动石油企业加强环保管理。</a:t>
            </a:r>
          </a:p>
          <a:p>
            <a:r>
              <a:t>3.增加环保投入，推广绿色技术，提高石油行业环保水平，是保护生态环境的重要措施。</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石油绿色发展的必要性</a:t>
            </a:r>
          </a:p>
        </p:txBody>
      </p:sp>
      <p:sp>
        <p:nvSpPr>
          <p:cNvPr id="3" name="Content Placeholder 2"/>
          <p:cNvSpPr>
            <a:spLocks noGrp="1"/>
          </p:cNvSpPr>
          <p:nvPr>
            <p:ph sz="half" idx="2"/>
          </p:nvPr>
        </p:nvSpPr>
        <p:spPr/>
        <p:txBody>
          <a:bodyPr/>
          <a:lstStyle/>
          <a:p>
            <a:r>
              <a:t>1.石油燃烧产生的温室气体是导致全球气候变化的主要原因之一，石油绿色发展有助于减缓气候变化。</a:t>
            </a:r>
          </a:p>
          <a:p>
            <a:r>
              <a:t>2.通过降低碳排放、提高能源利用效率等措施，推动石油行业向低碳转型，是应对气候变化的重要手段。</a:t>
            </a:r>
          </a:p>
          <a:p>
            <a:r>
              <a:t>3.加强国际合作，共同推进石油绿色发展，是全球应对气候变化挑战的重要途径。</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气候变化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国际石油绿色发展趋势</a:t>
            </a:r>
          </a:p>
        </p:txBody>
      </p:sp>
      <p:sp>
        <p:nvSpPr>
          <p:cNvPr id="3" name="Subtitle 2"/>
          <p:cNvSpPr>
            <a:spLocks noGrp="1"/>
          </p:cNvSpPr>
          <p:nvPr>
            <p:ph type="subTitle" idx="1"/>
          </p:nvPr>
        </p:nvSpPr>
        <p:spPr/>
        <p:txBody>
          <a:bodyPr/>
          <a:lstStyle/>
          <a:p>
            <a:r>
              <a:t>石油行业绿色发展路径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国际石油绿色发展趋势</a:t>
            </a:r>
          </a:p>
        </p:txBody>
      </p:sp>
      <p:sp>
        <p:nvSpPr>
          <p:cNvPr id="3" name="Text Placeholder 2"/>
          <p:cNvSpPr>
            <a:spLocks noGrp="1"/>
          </p:cNvSpPr>
          <p:nvPr>
            <p:ph type="body" idx="1"/>
          </p:nvPr>
        </p:nvSpPr>
        <p:spPr/>
        <p:txBody>
          <a:bodyPr/>
          <a:lstStyle/>
          <a:p>
            <a:r>
              <a:t>能源转型与低碳发展</a:t>
            </a:r>
          </a:p>
        </p:txBody>
      </p:sp>
      <p:sp>
        <p:nvSpPr>
          <p:cNvPr id="4" name="Content Placeholder 3"/>
          <p:cNvSpPr>
            <a:spLocks noGrp="1"/>
          </p:cNvSpPr>
          <p:nvPr>
            <p:ph sz="half" idx="2"/>
          </p:nvPr>
        </p:nvSpPr>
        <p:spPr/>
        <p:txBody>
          <a:bodyPr/>
          <a:lstStyle/>
          <a:p>
            <a:r>
              <a:t>1.随着全球气候变化问题的加剧，各国纷纷提出减排目标，推动能源转型和低碳发展已成为国际石油行业的必然趋势。</a:t>
            </a:r>
          </a:p>
          <a:p>
            <a:r>
              <a:t>2.石油公司正在加大清洁能源的投资力度，逐步扩大天然气、页岩气等低碳能源的开发规模，以满足日益增长的清洁能源需求。</a:t>
            </a:r>
          </a:p>
          <a:p>
            <a:r>
              <a:t>3.国际石油公司正在积极探索碳捕集、利用和封存（CCUS）技术，以实现油气生产过程中的减排目标。</a:t>
            </a:r>
          </a:p>
          <a:p/>
        </p:txBody>
      </p:sp>
      <p:sp>
        <p:nvSpPr>
          <p:cNvPr id="5" name="Text Placeholder 4"/>
          <p:cNvSpPr>
            <a:spLocks noGrp="1"/>
          </p:cNvSpPr>
          <p:nvPr>
            <p:ph type="body" idx="3"/>
          </p:nvPr>
        </p:nvSpPr>
        <p:spPr/>
        <p:txBody>
          <a:bodyPr/>
          <a:lstStyle/>
          <a:p>
            <a:r>
              <a:t>绿色技术创新与应用</a:t>
            </a:r>
          </a:p>
        </p:txBody>
      </p:sp>
      <p:sp>
        <p:nvSpPr>
          <p:cNvPr id="6" name="Content Placeholder 5"/>
          <p:cNvSpPr>
            <a:spLocks noGrp="1"/>
          </p:cNvSpPr>
          <p:nvPr>
            <p:ph sz="half" idx="4"/>
          </p:nvPr>
        </p:nvSpPr>
        <p:spPr/>
        <p:txBody>
          <a:bodyPr/>
          <a:lstStyle/>
          <a:p>
            <a:r>
              <a:t>1.国际石油行业正加大绿色技术的研发力度，推动技术创新，提高石油生产效率，降低能耗和排放。</a:t>
            </a:r>
          </a:p>
          <a:p>
            <a:r>
              <a:t>2.数字化技术、人工智能等前沿技术正在广泛应用于石油勘探、开发、生产等各个环节，提高行业绿色发展水平。</a:t>
            </a:r>
          </a:p>
          <a:p>
            <a:r>
              <a:t>3.石油公司正在加强与国际科研机构、高校等的合作，共同推动石油绿色技术的创新与应用。</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国际石油绿色发展趋势</a:t>
            </a:r>
          </a:p>
        </p:txBody>
      </p:sp>
      <p:sp>
        <p:nvSpPr>
          <p:cNvPr id="3" name="Content Placeholder 2"/>
          <p:cNvSpPr>
            <a:spLocks noGrp="1"/>
          </p:cNvSpPr>
          <p:nvPr>
            <p:ph sz="half" idx="2"/>
          </p:nvPr>
        </p:nvSpPr>
        <p:spPr/>
        <p:txBody>
          <a:bodyPr/>
          <a:lstStyle/>
          <a:p>
            <a:r>
              <a:t>1.各国政府纷纷加强环境政策制定和监管力度，对石油行业的环保要求越来越高。</a:t>
            </a:r>
          </a:p>
          <a:p>
            <a:r>
              <a:t>2.石油公司需要遵守相关法律法规，加强环境保护工作，确保油气生产过程符合环保标准。</a:t>
            </a:r>
          </a:p>
          <a:p>
            <a:r>
              <a:t>3.随着监管政策的加强，石油公司需要加强环境风险管理，提高应对环境事件的能力。</a:t>
            </a:r>
          </a:p>
          <a:p/>
        </p:txBody>
      </p:sp>
      <p:sp>
        <p:nvSpPr>
          <p:cNvPr id="4" name="Text Placeholder 3"/>
          <p:cNvSpPr>
            <a:spLocks noGrp="1"/>
          </p:cNvSpPr>
          <p:nvPr>
            <p:ph type="body" idx="3"/>
          </p:nvPr>
        </p:nvSpPr>
        <p:spPr/>
        <p:txBody>
          <a:bodyPr/>
          <a:lstStyle/>
          <a:p>
            <a:r>
              <a:t>企业社会责任与可持续发展</a:t>
            </a:r>
          </a:p>
        </p:txBody>
      </p:sp>
      <p:sp>
        <p:nvSpPr>
          <p:cNvPr id="5" name="Content Placeholder 4"/>
          <p:cNvSpPr>
            <a:spLocks noGrp="1"/>
          </p:cNvSpPr>
          <p:nvPr>
            <p:ph sz="half" idx="4"/>
          </p:nvPr>
        </p:nvSpPr>
        <p:spPr/>
        <p:txBody>
          <a:bodyPr/>
          <a:lstStyle/>
          <a:p>
            <a:r>
              <a:t>1.石油公司越来越注重企业社会责任，将可持续发展纳入公司战略规划。</a:t>
            </a:r>
          </a:p>
          <a:p>
            <a:r>
              <a:t>2.石油公司需要关注员工福利、社区发展等社会问题，加强与利益相关方的沟通与合作。</a:t>
            </a:r>
          </a:p>
          <a:p>
            <a:r>
              <a:t>3.随着社会对可持续发展要求的提高，石油公司需要加强透明度，公开披露环境、社会等信息。</a:t>
            </a:r>
          </a:p>
        </p:txBody>
      </p:sp>
      <p:sp>
        <p:nvSpPr>
          <p:cNvPr id="6" name="Text Placeholder 5"/>
          <p:cNvSpPr>
            <a:spLocks noGrp="1"/>
          </p:cNvSpPr>
          <p:nvPr>
            <p:ph type="body" idx="1"/>
          </p:nvPr>
        </p:nvSpPr>
        <p:spPr/>
        <p:txBody>
          <a:bodyPr/>
          <a:lstStyle/>
          <a:p>
            <a:r>
              <a:t>环境政策与监管加强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技术创新与绿色发展</a:t>
            </a:r>
          </a:p>
        </p:txBody>
      </p:sp>
      <p:sp>
        <p:nvSpPr>
          <p:cNvPr id="3" name="Subtitle 2"/>
          <p:cNvSpPr>
            <a:spLocks noGrp="1"/>
          </p:cNvSpPr>
          <p:nvPr>
            <p:ph type="subTitle" idx="1"/>
          </p:nvPr>
        </p:nvSpPr>
        <p:spPr/>
        <p:txBody>
          <a:bodyPr/>
          <a:lstStyle/>
          <a:p>
            <a:r>
              <a:t>石油行业绿色发展路径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技术创新与绿色发展</a:t>
            </a:r>
          </a:p>
        </p:txBody>
      </p:sp>
      <p:sp>
        <p:nvSpPr>
          <p:cNvPr id="3" name="Text Placeholder 2"/>
          <p:cNvSpPr>
            <a:spLocks noGrp="1"/>
          </p:cNvSpPr>
          <p:nvPr>
            <p:ph type="body" idx="1"/>
          </p:nvPr>
        </p:nvSpPr>
        <p:spPr/>
        <p:txBody>
          <a:bodyPr/>
          <a:lstStyle/>
          <a:p>
            <a:r>
              <a:t>智能化生产</a:t>
            </a:r>
          </a:p>
        </p:txBody>
      </p:sp>
      <p:sp>
        <p:nvSpPr>
          <p:cNvPr id="4" name="Content Placeholder 3"/>
          <p:cNvSpPr>
            <a:spLocks noGrp="1"/>
          </p:cNvSpPr>
          <p:nvPr>
            <p:ph sz="half" idx="2"/>
          </p:nvPr>
        </p:nvSpPr>
        <p:spPr/>
        <p:txBody>
          <a:bodyPr/>
          <a:lstStyle/>
          <a:p>
            <a:r>
              <a:t>1.利用人工智能、大数据等技术，提高生产效率，减少能耗。</a:t>
            </a:r>
          </a:p>
          <a:p>
            <a:r>
              <a:t>2.通过智能化监测，实现精准开采，降低资源浪费。</a:t>
            </a:r>
          </a:p>
          <a:p>
            <a:r>
              <a:t>3.优化生产流程，提高产品质量，降低环境污染。</a:t>
            </a:r>
          </a:p>
          <a:p>
            <a:r>
              <a:t>随着科技的不断发展，石油行业正逐步实现智能化生产。通过运用人工智能、大数据等技术，石油企业能够提高生产效率，减少能耗，实现精准开采，降低资源浪费。同时，智能化生产也能够优化生产流程，提高产品质量，进一步降低环境污染。未来，石油行业将继续加大智能化生产技术的研发和应用力度，以实现更高效、更环保的生产方式。</a:t>
            </a:r>
          </a:p>
          <a:p/>
        </p:txBody>
      </p:sp>
      <p:sp>
        <p:nvSpPr>
          <p:cNvPr id="5" name="Text Placeholder 4"/>
          <p:cNvSpPr>
            <a:spLocks noGrp="1"/>
          </p:cNvSpPr>
          <p:nvPr>
            <p:ph type="body" idx="3"/>
          </p:nvPr>
        </p:nvSpPr>
        <p:spPr/>
        <p:txBody>
          <a:bodyPr/>
          <a:lstStyle/>
          <a:p>
            <a:r>
              <a:t>碳捕获与利用</a:t>
            </a:r>
          </a:p>
        </p:txBody>
      </p:sp>
      <p:sp>
        <p:nvSpPr>
          <p:cNvPr id="6" name="Content Placeholder 5"/>
          <p:cNvSpPr>
            <a:spLocks noGrp="1"/>
          </p:cNvSpPr>
          <p:nvPr>
            <p:ph sz="half" idx="4"/>
          </p:nvPr>
        </p:nvSpPr>
        <p:spPr/>
        <p:txBody>
          <a:bodyPr/>
          <a:lstStyle/>
          <a:p>
            <a:r>
              <a:t>1.通过技术创新，提高碳捕获效率，减少温室气体排放。</a:t>
            </a:r>
          </a:p>
          <a:p>
            <a:r>
              <a:t>2.将捕获的碳转化为有价值的产品，实现资源化利用。</a:t>
            </a:r>
          </a:p>
          <a:p>
            <a:r>
              <a:t>3.加强国际合作，共同推动碳捕获技术的发展。</a:t>
            </a:r>
          </a:p>
          <a:p>
            <a:r>
              <a:t>碳捕获与利用技术是石油行业实现绿色发展的重要手段之一。通过技术创新，石油企业可以提高碳捕获效率，减少温室气体排放，同时将捕获的碳转化为有价值的产品，实现资源化利用。这不仅有助于减缓全球气候变暖的趋势，还能够为石油企业带来一定的经济效益。未来，石油行业应加强国际合作，共同推动碳捕获技术的发展，为实现全球绿色发展做出贡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循环经济在石油行业的应用</a:t>
            </a:r>
          </a:p>
        </p:txBody>
      </p:sp>
      <p:sp>
        <p:nvSpPr>
          <p:cNvPr id="3" name="Subtitle 2"/>
          <p:cNvSpPr>
            <a:spLocks noGrp="1"/>
          </p:cNvSpPr>
          <p:nvPr>
            <p:ph type="subTitle" idx="1"/>
          </p:nvPr>
        </p:nvSpPr>
        <p:spPr/>
        <p:txBody>
          <a:bodyPr/>
          <a:lstStyle/>
          <a:p>
            <a:r>
              <a:t>石油行业绿色发展路径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循环经济在石油行业的应用</a:t>
            </a:r>
          </a:p>
        </p:txBody>
      </p:sp>
      <p:sp>
        <p:nvSpPr>
          <p:cNvPr id="3" name="Content Placeholder 2"/>
          <p:cNvSpPr>
            <a:spLocks noGrp="1"/>
          </p:cNvSpPr>
          <p:nvPr>
            <p:ph sz="half" idx="2"/>
          </p:nvPr>
        </p:nvSpPr>
        <p:spPr/>
        <p:txBody>
          <a:bodyPr/>
          <a:lstStyle/>
          <a:p>
            <a:r>
              <a:t>1.循环经济已成为石油行业实现绿色发展的重要途径，通过资源高效利用和废弃物减量化、再利用，提高行业可持续性。</a:t>
            </a:r>
          </a:p>
          <a:p>
            <a:r>
              <a:t>2.石油行业应积极探索循环经济发展模式，实现经济效益和环境效益的双提升。</a:t>
            </a:r>
          </a:p>
          <a:p/>
        </p:txBody>
      </p:sp>
      <p:sp>
        <p:nvSpPr>
          <p:cNvPr id="4" name="Text Placeholder 3"/>
          <p:cNvSpPr>
            <a:spLocks noGrp="1"/>
          </p:cNvSpPr>
          <p:nvPr>
            <p:ph type="body" idx="3"/>
          </p:nvPr>
        </p:nvSpPr>
        <p:spPr/>
        <p:txBody>
          <a:bodyPr/>
          <a:lstStyle/>
          <a:p>
            <a:r>
              <a:t>石油行业循环经济的主要模式</a:t>
            </a:r>
          </a:p>
        </p:txBody>
      </p:sp>
      <p:sp>
        <p:nvSpPr>
          <p:cNvPr id="5" name="Content Placeholder 4"/>
          <p:cNvSpPr>
            <a:spLocks noGrp="1"/>
          </p:cNvSpPr>
          <p:nvPr>
            <p:ph sz="half" idx="4"/>
          </p:nvPr>
        </p:nvSpPr>
        <p:spPr/>
        <p:txBody>
          <a:bodyPr/>
          <a:lstStyle/>
          <a:p>
            <a:r>
              <a:t>1.构建“资源-产品-再生资源”的闭环经济体系，实现资源的最大化利用。</a:t>
            </a:r>
          </a:p>
          <a:p>
            <a:r>
              <a:t>2.推动废弃物减量化、资源化和无害化处理，降低生产过程中的环境影响。</a:t>
            </a:r>
          </a:p>
          <a:p/>
        </p:txBody>
      </p:sp>
      <p:sp>
        <p:nvSpPr>
          <p:cNvPr id="6" name="Text Placeholder 5"/>
          <p:cNvSpPr>
            <a:spLocks noGrp="1"/>
          </p:cNvSpPr>
          <p:nvPr>
            <p:ph type="body" idx="1"/>
          </p:nvPr>
        </p:nvSpPr>
        <p:spPr/>
        <p:txBody>
          <a:bodyPr/>
          <a:lstStyle/>
          <a:p>
            <a:r>
              <a:t>循环经济在石油行业的应用概述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https://d.book118.com/185243311202011042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行业现状与环境挑战</vt:lpstr>
      <vt:lpstr> 行业现状与环境挑战</vt:lpstr>
      <vt:lpstr> 石油绿色发展的必要性</vt:lpstr>
      <vt:lpstr> 石油绿色发展的必要性</vt:lpstr>
      <vt:lpstr> 石油绿色发展的必要性</vt:lpstr>
      <vt:lpstr> 国际石油绿色发展趋势</vt:lpstr>
      <vt:lpstr> 国际石油绿色发展趋势</vt:lpstr>
      <vt:lpstr> 国际石油绿色发展趋势</vt:lpstr>
      <vt:lpstr> 技术创新与绿色发展</vt:lpstr>
      <vt:lpstr> 技术创新与绿色发展</vt:lpstr>
      <vt:lpstr> 循环经济在石油行业的应用</vt:lpstr>
      <vt:lpstr> 循环经济在石油行业的应用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2024-09-03T20:01:04.465</cp:lastPrinted>
  <dcterms:created xsi:type="dcterms:W3CDTF">2024-09-03T12:01:04Z</dcterms:created>
  <dcterms:modified xsi:type="dcterms:W3CDTF">2024-09-03T12:01:06Z</dcterms:modified>
</cp:coreProperties>
</file>