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2A149-4891-49B1-8E60-479B8E6DF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22C8B-922D-408D-B5BF-F996180A9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9D4F8-01BD-4096-9FE3-817D299B6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09554-5496-40C7-824E-2C0CE8A0A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EECA06-7AA3-4DCA-B988-BBD298070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5FBA50-E570-4B1E-B4D7-7986702DD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2B3283-F2C8-481C-AD05-19A915307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8DE41-B59F-4CE4-B4E6-030EDDDF1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00232-0E82-44EF-9BEC-732585A13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E9713-1B48-4B26-89D3-5111FBD8A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72D85-CA4C-4567-87F4-FBA8F17A1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24404111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新型克雅病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治疗与预后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新型克雅病（CJD）是一种罕见、致命性中枢神经系统疾病，由朊病毒引起。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朊病毒通过食物链进入人体，侵犯神经系统并导致神经元死亡。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全球范围内发病率较低，但某些地区或人群中存在高发情况。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主要通过食用受污染的动物产品（如牛肉、羊肉）传播。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无特定易感人群，但老年人及免疫系统受损者风险较高。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头痛、发热、乏力等非特异性症状。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早期症状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824" b="19824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进行性痴呆、肌阵挛、视力障碍、共济失调等。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根据病程和临床表现可分为经典型、变异型和暴发型。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临床表现及分型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根据患者的临床症状、体征及实验室检查结果综合判断。主要包括快速进展性痴呆、肌阵挛、视觉障碍或眼球运动异常、锥体系和锥体外系功能异常等。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详细询问病史，进行全面细致的体格检查，结合脑电图、脑脊液检查、神经影像学及组织病理学检查等辅助检查结果，最终确诊。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诊断标准及流程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表现为全面性痴呆，但无肌阵挛等典型症状，且病程进展较慢。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阿尔茨海默病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帕金森病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以静止性震颤、运动迟缓、肌强直和姿势平衡障碍为主要表现，无快速进展性痴呆。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常有高血压、糖尿病等危险因素，表现为局灶性神经功能缺损，影像学检查可发现梗死灶。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鉴别诊断相关疾病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新型克雅病患者脑脊液中14-3-3蛋白阳性率较高，可作为诊断的参考指标。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脑脊液检查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脑组织活检可见神经元丢失、胶质细胞增生、淀粉样蛋白沉积等病变，但属于有创检查，一般不作为首选。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组织病理学检查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表现为弥漫性慢波，有时可见三相波，对诊断具有一定价值。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脑电图检查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MRI检查可见大脑皮质广泛性病变，累及双侧扣带回、岛叶等区域，呈对称性分布。PET检查可见大脑皮质代谢降低。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神经影像学检查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实验室检查与辅助检查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治疗与预后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新型克雅病的治疗方案主要包括抗病毒治疗、免疫调节治疗以及对症治疗。针对患者的具体病情，医生会制定个性化的治疗方案。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治疗新型克雅病应遵循早期、足量、全程、规范的治疗原则。早期发现并及时治疗，有利于提高治愈率；足量用药，确保药物在体内达到有效浓度；全程治疗，避免病情反复；规范治疗，减少药物副作用。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治疗方案及原则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治疗新型克雅病的药物主要包括抗病毒药物、免疫调节药物以及对症治疗药物。具体药物选择需根据患者病情、年龄、身体状况等因素综合考虑。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在使用药物治疗时，患者应遵医嘱按时服药，不可随意增减剂量或停药。同时，注意观察药物副作用，如出现不适症状应及时就医。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药物选择及使用注意事项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新型克雅病的预后评估主要根据患者的临床症状、体征、实验室检查结果等综合判断。一般来说，轻症患者预后较好，重症患者预后较差。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预后评估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新型克雅病预后的因素包括患者年龄、身体状况、治疗时机、治疗方案的选择等。此外，并发症的发生也会对患者的预后产生不良影响。因此，在治疗过程中，医生应密切关注患者的病情变化，及时调整治疗方案，以提高患者的治愈率和生活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预后评估及影响因素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并发症与风险管理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https://d.book118.com/185244041110011102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2024-09-11T04:15:12.069</cp:lastPrinted>
  <dcterms:created xsi:type="dcterms:W3CDTF">2024-09-10T20:15:12Z</dcterms:created>
  <dcterms:modified xsi:type="dcterms:W3CDTF">2024-09-10T20:15:13Z</dcterms:modified>
</cp:coreProperties>
</file>