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47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906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094C47-5421-4AD7-BA3A-069406D71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984B2-19D8-45C7-A5A7-B2535DCF4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C168A-06BA-41AC-B09C-AF878ED67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1C1BC9-7E8B-4A91-90FC-C026317A3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D4C60F-50D5-44B8-BEF5-59595AF81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91AC87-9421-4601-ABF7-FD6E3E4D6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9FB4DE-EB93-463F-8D26-4B3B4A7BA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31B062-8ED8-4D7B-A226-75FA8063B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1E82B6-D122-4895-AAD0-26B299DD5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05D0C3-3F69-4200-83A5-FFFB3A101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51DAF-6264-4FE7-8BEE-78CB33145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460" r:id="rId2"/>
    <p:sldLayoutId id="2147490461" r:id="rId3"/>
    <p:sldLayoutId id="2147490462" r:id="rId4"/>
    <p:sldLayoutId id="2147490463" r:id="rId5"/>
    <p:sldLayoutId id="2147490464" r:id="rId6"/>
    <p:sldLayoutId id="2147490465" r:id="rId7"/>
    <p:sldLayoutId id="2147490466" r:id="rId8"/>
    <p:sldLayoutId id="2147490467" r:id="rId9"/>
    <p:sldLayoutId id="2147490468" r:id="rId10"/>
    <p:sldLayoutId id="214749046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14" Type="http://schemas.openxmlformats.org/officeDocument/2006/relationships/tags" Target="../tags/tag746.xml" /><Relationship Id="rId15" Type="http://schemas.openxmlformats.org/officeDocument/2006/relationships/tags" Target="../tags/tag747.xml" /><Relationship Id="rId16" Type="http://schemas.openxmlformats.org/officeDocument/2006/relationships/tags" Target="../tags/tag748.xml" /><Relationship Id="rId17" Type="http://schemas.openxmlformats.org/officeDocument/2006/relationships/tags" Target="../tags/tag749.xml" /><Relationship Id="rId18" Type="http://schemas.openxmlformats.org/officeDocument/2006/relationships/tags" Target="../tags/tag750.xml" /><Relationship Id="rId19" Type="http://schemas.openxmlformats.org/officeDocument/2006/relationships/tags" Target="../tags/tag751.xml" /><Relationship Id="rId2" Type="http://schemas.openxmlformats.org/officeDocument/2006/relationships/tags" Target="../tags/tag734.xml" /><Relationship Id="rId20" Type="http://schemas.openxmlformats.org/officeDocument/2006/relationships/tags" Target="../tags/tag752.xml" /><Relationship Id="rId21" Type="http://schemas.openxmlformats.org/officeDocument/2006/relationships/tags" Target="../tags/tag753.xml" /><Relationship Id="rId22" Type="http://schemas.openxmlformats.org/officeDocument/2006/relationships/tags" Target="../tags/tag754.xml" /><Relationship Id="rId23" Type="http://schemas.openxmlformats.org/officeDocument/2006/relationships/tags" Target="../tags/tag755.xml" /><Relationship Id="rId24" Type="http://schemas.openxmlformats.org/officeDocument/2006/relationships/tags" Target="../tags/tag756.xml" /><Relationship Id="rId25" Type="http://schemas.openxmlformats.org/officeDocument/2006/relationships/tags" Target="../tags/tag757.xml" /><Relationship Id="rId26" Type="http://schemas.openxmlformats.org/officeDocument/2006/relationships/tags" Target="../tags/tag758.xml" /><Relationship Id="rId27" Type="http://schemas.openxmlformats.org/officeDocument/2006/relationships/tags" Target="../tags/tag759.xml" /><Relationship Id="rId28" Type="http://schemas.openxmlformats.org/officeDocument/2006/relationships/tags" Target="../tags/tag760.xml" /><Relationship Id="rId29" Type="http://schemas.openxmlformats.org/officeDocument/2006/relationships/tags" Target="../tags/tag761.xml" /><Relationship Id="rId3" Type="http://schemas.openxmlformats.org/officeDocument/2006/relationships/tags" Target="../tags/tag735.xml" /><Relationship Id="rId30" Type="http://schemas.openxmlformats.org/officeDocument/2006/relationships/tags" Target="../tags/tag762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1.xml" /><Relationship Id="rId11" Type="http://schemas.openxmlformats.org/officeDocument/2006/relationships/tags" Target="../tags/tag772.xml" /><Relationship Id="rId12" Type="http://schemas.openxmlformats.org/officeDocument/2006/relationships/tags" Target="../tags/tag773.xml" /><Relationship Id="rId13" Type="http://schemas.openxmlformats.org/officeDocument/2006/relationships/tags" Target="../tags/tag774.xml" /><Relationship Id="rId14" Type="http://schemas.openxmlformats.org/officeDocument/2006/relationships/tags" Target="../tags/tag775.xml" /><Relationship Id="rId15" Type="http://schemas.openxmlformats.org/officeDocument/2006/relationships/tags" Target="../tags/tag776.xml" /><Relationship Id="rId16" Type="http://schemas.openxmlformats.org/officeDocument/2006/relationships/tags" Target="../tags/tag777.xml" /><Relationship Id="rId17" Type="http://schemas.openxmlformats.org/officeDocument/2006/relationships/tags" Target="../tags/tag778.xml" /><Relationship Id="rId18" Type="http://schemas.openxmlformats.org/officeDocument/2006/relationships/tags" Target="../tags/tag779.xml" /><Relationship Id="rId19" Type="http://schemas.openxmlformats.org/officeDocument/2006/relationships/tags" Target="../tags/tag780.xml" /><Relationship Id="rId2" Type="http://schemas.openxmlformats.org/officeDocument/2006/relationships/tags" Target="../tags/tag763.xml" /><Relationship Id="rId20" Type="http://schemas.openxmlformats.org/officeDocument/2006/relationships/tags" Target="../tags/tag781.xml" /><Relationship Id="rId21" Type="http://schemas.openxmlformats.org/officeDocument/2006/relationships/tags" Target="../tags/tag782.xml" /><Relationship Id="rId22" Type="http://schemas.openxmlformats.org/officeDocument/2006/relationships/tags" Target="../tags/tag783.xml" /><Relationship Id="rId23" Type="http://schemas.openxmlformats.org/officeDocument/2006/relationships/tags" Target="../tags/tag784.xml" /><Relationship Id="rId24" Type="http://schemas.openxmlformats.org/officeDocument/2006/relationships/tags" Target="../tags/tag785.xml" /><Relationship Id="rId25" Type="http://schemas.openxmlformats.org/officeDocument/2006/relationships/tags" Target="../tags/tag786.xml" /><Relationship Id="rId26" Type="http://schemas.openxmlformats.org/officeDocument/2006/relationships/tags" Target="../tags/tag787.xml" /><Relationship Id="rId27" Type="http://schemas.openxmlformats.org/officeDocument/2006/relationships/tags" Target="../tags/tag788.xml" /><Relationship Id="rId28" Type="http://schemas.openxmlformats.org/officeDocument/2006/relationships/tags" Target="../tags/tag789.xml" /><Relationship Id="rId29" Type="http://schemas.openxmlformats.org/officeDocument/2006/relationships/tags" Target="../tags/tag790.xml" /><Relationship Id="rId3" Type="http://schemas.openxmlformats.org/officeDocument/2006/relationships/tags" Target="../tags/tag764.xml" /><Relationship Id="rId30" Type="http://schemas.openxmlformats.org/officeDocument/2006/relationships/tags" Target="../tags/tag791.xml" /><Relationship Id="rId4" Type="http://schemas.openxmlformats.org/officeDocument/2006/relationships/tags" Target="../tags/tag765.xml" /><Relationship Id="rId5" Type="http://schemas.openxmlformats.org/officeDocument/2006/relationships/tags" Target="../tags/tag766.xml" /><Relationship Id="rId6" Type="http://schemas.openxmlformats.org/officeDocument/2006/relationships/tags" Target="../tags/tag767.xml" /><Relationship Id="rId7" Type="http://schemas.openxmlformats.org/officeDocument/2006/relationships/tags" Target="../tags/tag768.xml" /><Relationship Id="rId8" Type="http://schemas.openxmlformats.org/officeDocument/2006/relationships/tags" Target="../tags/tag769.xml" /><Relationship Id="rId9" Type="http://schemas.openxmlformats.org/officeDocument/2006/relationships/tags" Target="../tags/tag7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0.xml" /><Relationship Id="rId11" Type="http://schemas.openxmlformats.org/officeDocument/2006/relationships/tags" Target="../tags/tag801.xml" /><Relationship Id="rId12" Type="http://schemas.openxmlformats.org/officeDocument/2006/relationships/tags" Target="../tags/tag802.xml" /><Relationship Id="rId13" Type="http://schemas.openxmlformats.org/officeDocument/2006/relationships/tags" Target="../tags/tag803.xml" /><Relationship Id="rId14" Type="http://schemas.openxmlformats.org/officeDocument/2006/relationships/tags" Target="../tags/tag804.xml" /><Relationship Id="rId15" Type="http://schemas.openxmlformats.org/officeDocument/2006/relationships/tags" Target="../tags/tag805.xml" /><Relationship Id="rId16" Type="http://schemas.openxmlformats.org/officeDocument/2006/relationships/tags" Target="../tags/tag806.xml" /><Relationship Id="rId17" Type="http://schemas.openxmlformats.org/officeDocument/2006/relationships/tags" Target="../tags/tag807.xml" /><Relationship Id="rId18" Type="http://schemas.openxmlformats.org/officeDocument/2006/relationships/tags" Target="../tags/tag808.xml" /><Relationship Id="rId19" Type="http://schemas.openxmlformats.org/officeDocument/2006/relationships/tags" Target="../tags/tag809.xml" /><Relationship Id="rId2" Type="http://schemas.openxmlformats.org/officeDocument/2006/relationships/tags" Target="../tags/tag792.xml" /><Relationship Id="rId20" Type="http://schemas.openxmlformats.org/officeDocument/2006/relationships/tags" Target="../tags/tag810.xml" /><Relationship Id="rId21" Type="http://schemas.openxmlformats.org/officeDocument/2006/relationships/tags" Target="../tags/tag811.xml" /><Relationship Id="rId22" Type="http://schemas.openxmlformats.org/officeDocument/2006/relationships/tags" Target="../tags/tag812.xml" /><Relationship Id="rId23" Type="http://schemas.openxmlformats.org/officeDocument/2006/relationships/tags" Target="../tags/tag813.xml" /><Relationship Id="rId24" Type="http://schemas.openxmlformats.org/officeDocument/2006/relationships/tags" Target="../tags/tag814.xml" /><Relationship Id="rId25" Type="http://schemas.openxmlformats.org/officeDocument/2006/relationships/tags" Target="../tags/tag815.xml" /><Relationship Id="rId26" Type="http://schemas.openxmlformats.org/officeDocument/2006/relationships/tags" Target="../tags/tag816.xml" /><Relationship Id="rId27" Type="http://schemas.openxmlformats.org/officeDocument/2006/relationships/tags" Target="../tags/tag817.xml" /><Relationship Id="rId28" Type="http://schemas.openxmlformats.org/officeDocument/2006/relationships/tags" Target="../tags/tag818.xml" /><Relationship Id="rId29" Type="http://schemas.openxmlformats.org/officeDocument/2006/relationships/tags" Target="../tags/tag819.xml" /><Relationship Id="rId3" Type="http://schemas.openxmlformats.org/officeDocument/2006/relationships/tags" Target="../tags/tag793.xml" /><Relationship Id="rId30" Type="http://schemas.openxmlformats.org/officeDocument/2006/relationships/tags" Target="../tags/tag820.xml" /><Relationship Id="rId4" Type="http://schemas.openxmlformats.org/officeDocument/2006/relationships/tags" Target="../tags/tag794.xml" /><Relationship Id="rId5" Type="http://schemas.openxmlformats.org/officeDocument/2006/relationships/tags" Target="../tags/tag795.xml" /><Relationship Id="rId6" Type="http://schemas.openxmlformats.org/officeDocument/2006/relationships/tags" Target="../tags/tag796.xml" /><Relationship Id="rId7" Type="http://schemas.openxmlformats.org/officeDocument/2006/relationships/tags" Target="../tags/tag797.xml" /><Relationship Id="rId8" Type="http://schemas.openxmlformats.org/officeDocument/2006/relationships/tags" Target="../tags/tag798.xml" /><Relationship Id="rId9" Type="http://schemas.openxmlformats.org/officeDocument/2006/relationships/tags" Target="../tags/tag79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29.xml" /><Relationship Id="rId11" Type="http://schemas.openxmlformats.org/officeDocument/2006/relationships/tags" Target="../tags/tag830.xml" /><Relationship Id="rId12" Type="http://schemas.openxmlformats.org/officeDocument/2006/relationships/tags" Target="../tags/tag831.xml" /><Relationship Id="rId13" Type="http://schemas.openxmlformats.org/officeDocument/2006/relationships/tags" Target="../tags/tag832.xml" /><Relationship Id="rId14" Type="http://schemas.openxmlformats.org/officeDocument/2006/relationships/tags" Target="../tags/tag833.xml" /><Relationship Id="rId15" Type="http://schemas.openxmlformats.org/officeDocument/2006/relationships/tags" Target="../tags/tag834.xml" /><Relationship Id="rId16" Type="http://schemas.openxmlformats.org/officeDocument/2006/relationships/tags" Target="../tags/tag835.xml" /><Relationship Id="rId17" Type="http://schemas.openxmlformats.org/officeDocument/2006/relationships/tags" Target="../tags/tag836.xml" /><Relationship Id="rId2" Type="http://schemas.openxmlformats.org/officeDocument/2006/relationships/tags" Target="../tags/tag821.xml" /><Relationship Id="rId3" Type="http://schemas.openxmlformats.org/officeDocument/2006/relationships/tags" Target="../tags/tag822.xml" /><Relationship Id="rId4" Type="http://schemas.openxmlformats.org/officeDocument/2006/relationships/tags" Target="../tags/tag823.xml" /><Relationship Id="rId5" Type="http://schemas.openxmlformats.org/officeDocument/2006/relationships/tags" Target="../tags/tag824.xml" /><Relationship Id="rId6" Type="http://schemas.openxmlformats.org/officeDocument/2006/relationships/tags" Target="../tags/tag825.xml" /><Relationship Id="rId7" Type="http://schemas.openxmlformats.org/officeDocument/2006/relationships/tags" Target="../tags/tag826.xml" /><Relationship Id="rId8" Type="http://schemas.openxmlformats.org/officeDocument/2006/relationships/tags" Target="../tags/tag827.xml" /><Relationship Id="rId9" Type="http://schemas.openxmlformats.org/officeDocument/2006/relationships/tags" Target="../tags/tag82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37.xml" /><Relationship Id="rId3" Type="http://schemas.openxmlformats.org/officeDocument/2006/relationships/tags" Target="../tags/tag838.xml" /><Relationship Id="rId4" Type="http://schemas.openxmlformats.org/officeDocument/2006/relationships/tags" Target="../tags/tag83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8.xml" /><Relationship Id="rId11" Type="http://schemas.openxmlformats.org/officeDocument/2006/relationships/tags" Target="../tags/tag849.xml" /><Relationship Id="rId12" Type="http://schemas.openxmlformats.org/officeDocument/2006/relationships/tags" Target="../tags/tag850.xml" /><Relationship Id="rId13" Type="http://schemas.openxmlformats.org/officeDocument/2006/relationships/tags" Target="../tags/tag851.xml" /><Relationship Id="rId14" Type="http://schemas.openxmlformats.org/officeDocument/2006/relationships/tags" Target="../tags/tag852.xml" /><Relationship Id="rId15" Type="http://schemas.openxmlformats.org/officeDocument/2006/relationships/tags" Target="../tags/tag853.xml" /><Relationship Id="rId16" Type="http://schemas.openxmlformats.org/officeDocument/2006/relationships/tags" Target="../tags/tag854.xml" /><Relationship Id="rId17" Type="http://schemas.openxmlformats.org/officeDocument/2006/relationships/tags" Target="../tags/tag855.xml" /><Relationship Id="rId18" Type="http://schemas.openxmlformats.org/officeDocument/2006/relationships/tags" Target="../tags/tag856.xml" /><Relationship Id="rId19" Type="http://schemas.openxmlformats.org/officeDocument/2006/relationships/tags" Target="../tags/tag857.xml" /><Relationship Id="rId2" Type="http://schemas.openxmlformats.org/officeDocument/2006/relationships/tags" Target="../tags/tag840.xml" /><Relationship Id="rId20" Type="http://schemas.openxmlformats.org/officeDocument/2006/relationships/tags" Target="../tags/tag858.xml" /><Relationship Id="rId21" Type="http://schemas.openxmlformats.org/officeDocument/2006/relationships/tags" Target="../tags/tag859.xml" /><Relationship Id="rId22" Type="http://schemas.openxmlformats.org/officeDocument/2006/relationships/tags" Target="../tags/tag860.xml" /><Relationship Id="rId23" Type="http://schemas.openxmlformats.org/officeDocument/2006/relationships/tags" Target="../tags/tag861.xml" /><Relationship Id="rId24" Type="http://schemas.openxmlformats.org/officeDocument/2006/relationships/tags" Target="../tags/tag862.xml" /><Relationship Id="rId25" Type="http://schemas.openxmlformats.org/officeDocument/2006/relationships/tags" Target="../tags/tag863.xml" /><Relationship Id="rId26" Type="http://schemas.openxmlformats.org/officeDocument/2006/relationships/tags" Target="../tags/tag864.xml" /><Relationship Id="rId27" Type="http://schemas.openxmlformats.org/officeDocument/2006/relationships/tags" Target="../tags/tag865.xml" /><Relationship Id="rId28" Type="http://schemas.openxmlformats.org/officeDocument/2006/relationships/tags" Target="../tags/tag866.xml" /><Relationship Id="rId29" Type="http://schemas.openxmlformats.org/officeDocument/2006/relationships/tags" Target="../tags/tag867.xml" /><Relationship Id="rId3" Type="http://schemas.openxmlformats.org/officeDocument/2006/relationships/tags" Target="../tags/tag841.xml" /><Relationship Id="rId30" Type="http://schemas.openxmlformats.org/officeDocument/2006/relationships/tags" Target="../tags/tag868.xml" /><Relationship Id="rId4" Type="http://schemas.openxmlformats.org/officeDocument/2006/relationships/tags" Target="../tags/tag842.xml" /><Relationship Id="rId5" Type="http://schemas.openxmlformats.org/officeDocument/2006/relationships/tags" Target="../tags/tag843.xml" /><Relationship Id="rId6" Type="http://schemas.openxmlformats.org/officeDocument/2006/relationships/tags" Target="../tags/tag844.xml" /><Relationship Id="rId7" Type="http://schemas.openxmlformats.org/officeDocument/2006/relationships/tags" Target="../tags/tag845.xml" /><Relationship Id="rId8" Type="http://schemas.openxmlformats.org/officeDocument/2006/relationships/tags" Target="../tags/tag846.xml" /><Relationship Id="rId9" Type="http://schemas.openxmlformats.org/officeDocument/2006/relationships/tags" Target="../tags/tag84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69.xml" /><Relationship Id="rId3" Type="http://schemas.openxmlformats.org/officeDocument/2006/relationships/tags" Target="../tags/tag870.xml" /><Relationship Id="rId4" Type="http://schemas.openxmlformats.org/officeDocument/2006/relationships/tags" Target="../tags/tag871.xml" /><Relationship Id="rId5" Type="http://schemas.openxmlformats.org/officeDocument/2006/relationships/tags" Target="../tags/tag872.xml" /><Relationship Id="rId6" Type="http://schemas.openxmlformats.org/officeDocument/2006/relationships/tags" Target="../tags/tag873.xml" /><Relationship Id="rId7" Type="http://schemas.openxmlformats.org/officeDocument/2006/relationships/tags" Target="../tags/tag874.xml" /><Relationship Id="rId8" Type="http://schemas.openxmlformats.org/officeDocument/2006/relationships/tags" Target="../tags/tag875.xml" /><Relationship Id="rId9" Type="http://schemas.openxmlformats.org/officeDocument/2006/relationships/tags" Target="../tags/tag87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85.xml" /><Relationship Id="rId11" Type="http://schemas.openxmlformats.org/officeDocument/2006/relationships/tags" Target="../tags/tag886.xml" /><Relationship Id="rId12" Type="http://schemas.openxmlformats.org/officeDocument/2006/relationships/tags" Target="../tags/tag887.xml" /><Relationship Id="rId13" Type="http://schemas.openxmlformats.org/officeDocument/2006/relationships/tags" Target="../tags/tag888.xml" /><Relationship Id="rId2" Type="http://schemas.openxmlformats.org/officeDocument/2006/relationships/tags" Target="../tags/tag877.xml" /><Relationship Id="rId3" Type="http://schemas.openxmlformats.org/officeDocument/2006/relationships/tags" Target="../tags/tag878.xml" /><Relationship Id="rId4" Type="http://schemas.openxmlformats.org/officeDocument/2006/relationships/tags" Target="../tags/tag879.xml" /><Relationship Id="rId5" Type="http://schemas.openxmlformats.org/officeDocument/2006/relationships/tags" Target="../tags/tag880.xml" /><Relationship Id="rId6" Type="http://schemas.openxmlformats.org/officeDocument/2006/relationships/tags" Target="../tags/tag881.xml" /><Relationship Id="rId7" Type="http://schemas.openxmlformats.org/officeDocument/2006/relationships/tags" Target="../tags/tag882.xml" /><Relationship Id="rId8" Type="http://schemas.openxmlformats.org/officeDocument/2006/relationships/tags" Target="../tags/tag883.xml" /><Relationship Id="rId9" Type="http://schemas.openxmlformats.org/officeDocument/2006/relationships/tags" Target="../tags/tag88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97.xml" /><Relationship Id="rId11" Type="http://schemas.openxmlformats.org/officeDocument/2006/relationships/tags" Target="../tags/tag898.xml" /><Relationship Id="rId12" Type="http://schemas.openxmlformats.org/officeDocument/2006/relationships/tags" Target="../tags/tag899.xml" /><Relationship Id="rId13" Type="http://schemas.openxmlformats.org/officeDocument/2006/relationships/tags" Target="../tags/tag900.xml" /><Relationship Id="rId14" Type="http://schemas.openxmlformats.org/officeDocument/2006/relationships/tags" Target="../tags/tag901.xml" /><Relationship Id="rId15" Type="http://schemas.openxmlformats.org/officeDocument/2006/relationships/tags" Target="../tags/tag902.xml" /><Relationship Id="rId2" Type="http://schemas.openxmlformats.org/officeDocument/2006/relationships/tags" Target="../tags/tag889.xml" /><Relationship Id="rId3" Type="http://schemas.openxmlformats.org/officeDocument/2006/relationships/tags" Target="../tags/tag890.xml" /><Relationship Id="rId4" Type="http://schemas.openxmlformats.org/officeDocument/2006/relationships/tags" Target="../tags/tag891.xml" /><Relationship Id="rId5" Type="http://schemas.openxmlformats.org/officeDocument/2006/relationships/tags" Target="../tags/tag892.xml" /><Relationship Id="rId6" Type="http://schemas.openxmlformats.org/officeDocument/2006/relationships/tags" Target="../tags/tag893.xml" /><Relationship Id="rId7" Type="http://schemas.openxmlformats.org/officeDocument/2006/relationships/tags" Target="../tags/tag894.xml" /><Relationship Id="rId8" Type="http://schemas.openxmlformats.org/officeDocument/2006/relationships/tags" Target="../tags/tag895.xml" /><Relationship Id="rId9" Type="http://schemas.openxmlformats.org/officeDocument/2006/relationships/tags" Target="../tags/tag89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3.xml" /><Relationship Id="rId3" Type="http://schemas.openxmlformats.org/officeDocument/2006/relationships/tags" Target="../tags/tag904.xml" /><Relationship Id="rId4" Type="http://schemas.openxmlformats.org/officeDocument/2006/relationships/tags" Target="../tags/tag90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244042301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>
            <a:normAutofit fontScale="95556"/>
          </a:bodyPr>
          <a:lstStyle/>
          <a:p>
            <a:r>
              <a:rPr lang="zh-CN" altLang="en-US"/>
              <a:t>员工福利与安全在人力资源管理中的重要性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员工福利在人力资源管理中的作用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员工安全在人力资源管理中的意义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如何制定合理的员工福利和安全政策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员工福利与安全对企业发展的影响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人力资源管理中员工福利与安全的挑战与应对策略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员工福利在人力资源管理中的作用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提高员工满意度和忠诚度</a:t>
            </a:r>
            <a:endParaRPr lang="zh-CN" altLang="en-US"/>
          </a:p>
        </p:txBody>
      </p:sp>
      <p:sp>
        <p:nvSpPr>
          <p:cNvPr id="105175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6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6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8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78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78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78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78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员工福利可以提高员工的工作满意度，从而提高员工的工作效率和绩效。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员工福利可以促进员工的身心健康，提高员工的生活质量。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员工福利可以吸引和留住优秀的员工，提高企业的竞争力。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员工福利可以增强员工的归属感和忠诚度，降低员工的离职率。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8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吸引和留住优秀人才</a:t>
            </a:r>
            <a:endParaRPr lang="zh-CN" altLang="en-US"/>
          </a:p>
        </p:txBody>
      </p:sp>
      <p:sp>
        <p:nvSpPr>
          <p:cNvPr id="105208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1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员工福利是吸引优秀人才的重要因素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员工福利可以促进员工的身心健康，提高工作效率和质量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员工福利可以降低员工流失率，提高企业的稳定性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良好的福利待遇可以提高员工的工作满意度和忠诚度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降低员工离职率</a:t>
            </a:r>
            <a:endParaRPr lang="zh-CN" altLang="en-US"/>
          </a:p>
        </p:txBody>
      </p:sp>
      <p:sp>
        <p:nvSpPr>
          <p:cNvPr id="105241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2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2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2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2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2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3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3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3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3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3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4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4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4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4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44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提供良好的薪资待遇和福利，提高员工满意度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5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提供灵活的工作时间和假期安排，让员工更好地平衡工作和生活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5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创造良好的工作环境和氛围，让员工感受到尊重和关爱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5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提供培训和发展机会，帮助员工提升个人能力和职业发展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4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增强企业凝聚力</a:t>
            </a:r>
            <a:endParaRPr lang="zh-CN" altLang="en-US"/>
          </a:p>
        </p:txBody>
      </p:sp>
      <p:sp>
        <p:nvSpPr>
          <p:cNvPr id="105274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4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4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4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员工福利可以促进员工之间的交流和合作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5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5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5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员工福利可以提高员工的工作满意度和忠诚度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6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6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6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员工福利可以吸引和留住优秀人才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6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7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7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员工福利可以增强企业的凝聚力和向心力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058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员工安全在人力资源管理中的意义</a:t>
            </a:r>
            <a:endParaRPr lang="zh-CN" altLang="en-US"/>
          </a:p>
        </p:txBody>
      </p:sp>
      <p:sp>
        <p:nvSpPr>
          <p:cNvPr id="105306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9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保障员工生命安全和身体健康</a:t>
            </a:r>
            <a:endParaRPr lang="zh-CN" altLang="en-US"/>
          </a:p>
        </p:txBody>
      </p:sp>
      <p:sp>
        <p:nvSpPr>
          <p:cNvPr id="105380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0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0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0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0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1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1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1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1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1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2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82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2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2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2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383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383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383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383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员工安全是企业发展的基础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3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员工安全是企业竞争力的重要因素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4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员工安全是企业文化的重要组成部分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4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员工安全是企业社会责任的体现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12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提高员工工作积极性和效率</a:t>
            </a:r>
            <a:endParaRPr lang="zh-CN" altLang="en-US"/>
          </a:p>
        </p:txBody>
      </p:sp>
      <p:sp>
        <p:nvSpPr>
          <p:cNvPr id="105413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3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3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3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13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员工安全可以提高员工的工作满意度和忠诚度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4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员工安全是提高员工工作积极性和效率的重要因素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4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员工安全可以减少员工因工伤或职业病导致的请假和离职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4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员工安全可以提高企业的生产效率和竞争力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3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降低企业风险和损失</a:t>
            </a:r>
            <a:endParaRPr lang="zh-CN" altLang="en-US"/>
          </a:p>
        </p:txBody>
      </p:sp>
      <p:sp>
        <p:nvSpPr>
          <p:cNvPr id="105443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3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4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4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4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员工安全可以提高企业的生产效率和竞争力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445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员工安全可以提升企业的品牌形象和声誉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445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员工安全是企业运营的基础，保障员工的生命安全和身体健康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445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员工安全可以降低企业的法律风险和赔偿责任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74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提升企业形象和声誉</a:t>
            </a:r>
            <a:endParaRPr lang="zh-CN" altLang="en-US"/>
          </a:p>
        </p:txBody>
      </p:sp>
      <p:sp>
        <p:nvSpPr>
          <p:cNvPr id="1054742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44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46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48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50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员工安全是企业吸引和留住人才的重要因素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752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54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56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员工安全是企业长期发展的基础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6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62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员工安全有助于提升企业形象和声誉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764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66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4768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员工安全是企业社会责任的重要体现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5054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如何制定合理的员工福利和安全政策</a:t>
            </a:r>
            <a:endParaRPr lang="zh-CN" altLang="en-US"/>
          </a:p>
        </p:txBody>
      </p:sp>
      <p:sp>
        <p:nvSpPr>
          <p:cNvPr id="105505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https://d.book118.com/185244042301011040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39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8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8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8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8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8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8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8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8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8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8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8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8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9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9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9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9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9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90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90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员工福利与安全在人力资源管理中的重要性</vt:lpstr>
      <vt:lpstr>目录</vt:lpstr>
      <vt:lpstr>单击添加章节标题</vt:lpstr>
      <vt:lpstr>员工福利在人力资源管理中的作用</vt:lpstr>
      <vt:lpstr>提高员工满意度和忠诚度</vt:lpstr>
      <vt:lpstr>吸引和留住优秀人才</vt:lpstr>
      <vt:lpstr>降低员工离职率</vt:lpstr>
      <vt:lpstr>增强企业凝聚力</vt:lpstr>
      <vt:lpstr>员工安全在人力资源管理中的意义</vt:lpstr>
      <vt:lpstr>保障员工生命安全和身体健康</vt:lpstr>
      <vt:lpstr>提高员工工作积极性和效率</vt:lpstr>
      <vt:lpstr>降低企业风险和损失</vt:lpstr>
      <vt:lpstr>提升企业形象和声誉</vt:lpstr>
      <vt:lpstr>如何制定合理的员工福利和安全政策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2024-09-01T00:33:31.121</cp:lastPrinted>
  <dcterms:created xsi:type="dcterms:W3CDTF">2024-08-31T16:33:31Z</dcterms:created>
  <dcterms:modified xsi:type="dcterms:W3CDTF">2024-08-31T16:33:34Z</dcterms:modified>
</cp:coreProperties>
</file>