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C129B-80FD-40C8-8375-00B36AB3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07DA6-A7DD-4996-9A6F-DABCF17C5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290D7-FB05-45E5-89FE-C476B66A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EF6DB-5139-4DA3-ADC7-FD9349B5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0B9BC-7F47-4674-9197-B7029F84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A4E61-9B78-4AB4-BE8E-B13D63CA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B05DB-09C0-469A-BD16-51377762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5CFDC-2EC7-4D05-924D-EC304A69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7FED5-0F71-4C5B-8DFC-40FEB338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2CB69-8199-4D38-B9CE-0A2D9D27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A5AB3-715B-4CE0-ABB9-83B5599C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15936" y="665018"/>
            <a:ext cx="4738255" cy="1973137"/>
          </a:xfrm>
          <a:noFill/>
        </p:spPr>
        <p:txBody>
          <a:bodyPr anchor="ctr">
            <a:normAutofit/>
          </a:bodyPr>
          <a:lstStyle>
            <a:lvl1pPr algn="ctr">
              <a:lnSpc>
                <a:spcPct val="150000"/>
              </a:lnSpc>
              <a:defRPr sz="3300" b="1" i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815936" y="2803224"/>
            <a:ext cx="4738255" cy="482547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50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单击以编辑母版副标题样式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36" y="852057"/>
            <a:ext cx="4468091" cy="2088572"/>
          </a:xfrm>
        </p:spPr>
        <p:txBody>
          <a:bodyPr anchor="ctr"/>
          <a:lstStyle>
            <a:lvl1pPr algn="ctr">
              <a:lnSpc>
                <a:spcPct val="150000"/>
              </a:lnSpc>
              <a:defRPr sz="33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3158836" y="3121942"/>
            <a:ext cx="4468091" cy="483053"/>
          </a:xfrm>
        </p:spPr>
        <p:txBody>
          <a:bodyPr/>
          <a:lstStyle>
            <a:lvl1pPr marL="0" indent="0" algn="ctr">
              <a:lnSpc>
                <a:spcPct val="150000"/>
              </a:lnSpc>
              <a:buNone/>
              <a:defRPr sz="21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6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547" y="394684"/>
            <a:ext cx="6527439" cy="636341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87391" y="740571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71"/>
            <a:ext cx="4629150" cy="3655219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1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2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2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2" y="273845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565547" y="1278082"/>
            <a:ext cx="8010525" cy="3489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l" defTabSz="914400" rtl="0" eaLnBrk="1" fontAlgn="auto" hangingPunct="1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fld id="{EEE407F6-43BC-4ED3-AE83-C5AE7025F527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ctr" defTabSz="914400" rtl="0" eaLnBrk="1" fontAlgn="auto" hangingPunct="1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r" defTabSz="914400" rtl="0" eaLnBrk="1" fontAlgn="auto" hangingPunct="1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fld id="{DF0AED0E-59F6-4A46-B703-AE7EE0C445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1" name="Title Placeholder 1"/>
          <p:cNvSpPr>
            <a:spLocks noGrp="1"/>
          </p:cNvSpPr>
          <p:nvPr>
            <p:ph type="title"/>
          </p:nvPr>
        </p:nvSpPr>
        <p:spPr bwMode="auto">
          <a:xfrm>
            <a:off x="565548" y="394684"/>
            <a:ext cx="7756325" cy="63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700" kern="1200">
          <a:ln>
            <a:noFill/>
          </a:ln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accent1"/>
          </a:solidFill>
          <a:latin typeface="等线 Light" panose="02010600030101010101" pitchFamily="2" charset="-122"/>
          <a:ea typeface="等线 Light" panose="02010600030101010101" pitchFamily="2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accent1"/>
          </a:solidFill>
          <a:latin typeface="等线 Light" panose="02010600030101010101" pitchFamily="2" charset="-122"/>
          <a:ea typeface="等线 Light" panose="02010600030101010101" pitchFamily="2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accent1"/>
          </a:solidFill>
          <a:latin typeface="等线 Light" panose="02010600030101010101" pitchFamily="2" charset="-122"/>
          <a:ea typeface="等线 Light" panose="02010600030101010101" pitchFamily="2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accent1"/>
          </a:solidFill>
          <a:latin typeface="等线 Light" panose="02010600030101010101" pitchFamily="2" charset="-122"/>
          <a:ea typeface="等线 Light" panose="02010600030101010101" pitchFamily="2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Tempus Sans ITC" panose="04020404030d07020202" pitchFamily="82" charset="0"/>
          <a:ea typeface="幼圆" panose="02010509060101010101" pitchFamily="49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Tempus Sans ITC" panose="04020404030d07020202" pitchFamily="82" charset="0"/>
          <a:ea typeface="幼圆" panose="02010509060101010101" pitchFamily="49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Tempus Sans ITC" panose="04020404030d07020202" pitchFamily="82" charset="0"/>
          <a:ea typeface="幼圆" panose="02010509060101010101" pitchFamily="49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Tempus Sans ITC" panose="04020404030d07020202" pitchFamily="82" charset="0"/>
          <a:ea typeface="幼圆" panose="02010509060101010101" pitchFamily="49" charset="-122"/>
        </a:defRPr>
      </a:lvl9pPr>
    </p:titleStyle>
    <p:bodyStyle>
      <a:lvl1pPr marL="268129" indent="-268129" algn="l" rtl="0" eaLnBrk="1" fontAlgn="base" hangingPunct="1">
        <a:lnSpc>
          <a:spcPct val="90000"/>
        </a:lnSpc>
        <a:spcBef>
          <a:spcPts val="1350"/>
        </a:spcBef>
        <a:spcAft>
          <a:spcPct val="0"/>
        </a:spcAft>
        <a:buClr>
          <a:schemeClr val="tx1"/>
        </a:buClr>
        <a:buSzPct val="80000"/>
        <a:buFont typeface="Wingdings" panose="05000000000000000000" pitchFamily="2" charset="2"/>
        <a:buChar char="ü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68129" indent="-268129" algn="l" rtl="0" eaLnBrk="1" fontAlgn="base" hangingPunct="1">
        <a:lnSpc>
          <a:spcPct val="130000"/>
        </a:lnSpc>
        <a:spcBef>
          <a:spcPct val="0"/>
        </a:spcBef>
        <a:spcAft>
          <a:spcPct val="0"/>
        </a:spcAft>
        <a:buClr>
          <a:schemeClr val="tx1"/>
        </a:buClr>
        <a:buFont typeface="Wingdings" panose="05000000000000000000" pitchFamily="2" charset="2"/>
        <a:buChar char="ü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rgbClr val="262626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2021/4/10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tags" Target="../tags/tag1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4420011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29"/>
          <p:cNvSpPr txBox="1">
            <a:spLocks noChangeArrowheads="1"/>
          </p:cNvSpPr>
          <p:nvPr/>
        </p:nvSpPr>
        <p:spPr bwMode="auto">
          <a:xfrm>
            <a:off x="2993708" y="468540"/>
            <a:ext cx="2703195" cy="34432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51434" tIns="25717" rIns="51434" bIns="25717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19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语文</a:t>
            </a:r>
            <a:r>
              <a:rPr lang="en-US" altLang="zh-CN" sz="19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·</a:t>
            </a:r>
            <a:r>
              <a:rPr lang="zh-CN" altLang="en-US" sz="19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人教版</a:t>
            </a:r>
            <a:r>
              <a:rPr lang="en-US" altLang="zh-CN" sz="19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·</a:t>
            </a:r>
            <a:r>
              <a:rPr lang="zh-CN" altLang="en-US" sz="19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六年级下</a:t>
            </a:r>
          </a:p>
        </p:txBody>
      </p:sp>
      <p:grpSp>
        <p:nvGrpSpPr>
          <p:cNvPr id="18" name="组合 17"/>
          <p:cNvGrpSpPr/>
          <p:nvPr/>
        </p:nvGrpSpPr>
        <p:grpSpPr>
          <a:xfrm>
            <a:off x="6961346" y="3602355"/>
            <a:ext cx="1154430" cy="366713"/>
            <a:chOff x="10493" y="10477"/>
            <a:chExt cx="2424" cy="770"/>
          </a:xfrm>
        </p:grpSpPr>
        <p:sp>
          <p:nvSpPr>
            <p:cNvPr id="26" name="矩形: 圆角 28"/>
            <p:cNvSpPr/>
            <p:nvPr/>
          </p:nvSpPr>
          <p:spPr>
            <a:xfrm>
              <a:off x="10493" y="10477"/>
              <a:ext cx="2424" cy="770"/>
            </a:xfrm>
            <a:prstGeom prst="roundRect">
              <a:avLst>
                <a:gd name="adj" fmla="val 39404"/>
              </a:avLst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1pPr>
              <a:lvl2pPr marL="456248" indent="-1133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2pPr>
              <a:lvl3pPr marL="913448" indent="-2276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3pPr>
              <a:lvl4pPr marL="1370648" indent="-3419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4pPr>
              <a:lvl5pPr marL="1827848" indent="-4562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5pPr>
              <a:lvl6pPr marL="17145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6pPr>
              <a:lvl7pPr marL="20574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7pPr>
              <a:lvl8pPr marL="24003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8pPr>
              <a:lvl9pPr marL="27432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9pPr>
            </a:lstStyle>
            <a:p>
              <a:endParaRPr lang="zh-CN" altLang="en-US" sz="1500"/>
            </a:p>
          </p:txBody>
        </p:sp>
        <p:sp>
          <p:nvSpPr>
            <p:cNvPr id="25" name="文本框 29"/>
            <p:cNvSpPr txBox="1">
              <a:spLocks noChangeArrowheads="1"/>
            </p:cNvSpPr>
            <p:nvPr/>
          </p:nvSpPr>
          <p:spPr bwMode="auto">
            <a:xfrm>
              <a:off x="10767" y="10567"/>
              <a:ext cx="1876" cy="63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lIns="68579" tIns="34289" rIns="68579" bIns="34289">
              <a:spAutoFit/>
            </a:bodyPr>
            <a:lstStyle>
              <a:defPPr>
                <a:defRPr lang="zh-CN"/>
              </a:defPPr>
              <a:lvl1pPr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1pPr>
              <a:lvl2pPr marL="456248" indent="-1133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2pPr>
              <a:lvl3pPr marL="913448" indent="-2276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3pPr>
              <a:lvl4pPr marL="1370648" indent="-3419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4pPr>
              <a:lvl5pPr marL="1827848" indent="-456248" algn="l" defTabSz="913448" rtl="0" eaLnBrk="0" fontAlgn="base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5pPr>
              <a:lvl6pPr marL="17145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6pPr>
              <a:lvl7pPr marL="20574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7pPr>
              <a:lvl8pPr marL="24003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8pPr>
              <a:lvl9pPr marL="2743200" algn="l" defTabSz="685800" rtl="0" eaLnBrk="1" latinLnBrk="0" hangingPunct="1">
                <a:defRPr sz="1800" kern="1200">
                  <a:solidFill>
                    <a:srgbClr val="4D4D4D"/>
                  </a:solidFill>
                  <a:latin typeface="等线"/>
                  <a:ea typeface="幼圆" panose="02010509060101010101" pitchFamily="49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zh-CN" altLang="en-US" sz="15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第</a:t>
              </a:r>
              <a:r>
                <a:rPr lang="en-US" altLang="zh-CN" sz="15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5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课时</a:t>
              </a:r>
            </a:p>
          </p:txBody>
        </p:sp>
      </p:grpSp>
      <p:sp>
        <p:nvSpPr>
          <p:cNvPr id="9218" name="标题 1"/>
          <p:cNvSpPr>
            <a:spLocks noGrp="1"/>
          </p:cNvSpPr>
          <p:nvPr>
            <p:ph type="title" idx="4294967295"/>
          </p:nvPr>
        </p:nvSpPr>
        <p:spPr>
          <a:xfrm>
            <a:off x="2885304" y="1221132"/>
            <a:ext cx="5168690" cy="1657993"/>
          </a:xfrm>
        </p:spPr>
        <p:txBody>
          <a:bodyPr>
            <a:normAutofit fontScale="90000"/>
          </a:bodyPr>
          <a:lstStyle/>
          <a:p>
            <a:pPr algn="ctr"/>
            <a:r>
              <a:rPr lang="zh-CN" altLang="en-US" sz="4500">
                <a:latin typeface="微软雅黑" panose="020b0503020204020204" pitchFamily="34" charset="-122"/>
                <a:ea typeface="微软雅黑" panose="020b0503020204020204" pitchFamily="34" charset="-122"/>
                <a:cs typeface="逐浪双勾镂线体" panose="03000509000000000000" charset="-122"/>
              </a:rPr>
              <a:t>他们那时候多有趣啊</a:t>
            </a:r>
          </a:p>
        </p:txBody>
      </p:sp>
      <p:sp>
        <p:nvSpPr>
          <p:cNvPr id="7" name="矩形 6"/>
          <p:cNvSpPr/>
          <p:nvPr/>
        </p:nvSpPr>
        <p:spPr>
          <a:xfrm>
            <a:off x="4195487" y="4324688"/>
            <a:ext cx="3858874" cy="36489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marL="257175" indent="-257175">
              <a:lnSpc>
                <a:spcPct val="110000"/>
              </a:lnSpc>
            </a:pPr>
            <a:endParaRPr lang="en-US" altLang="zh-CN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Text Box 147"/>
          <p:cNvSpPr txBox="1">
            <a:spLocks noChangeArrowheads="1"/>
          </p:cNvSpPr>
          <p:nvPr/>
        </p:nvSpPr>
        <p:spPr bwMode="auto">
          <a:xfrm>
            <a:off x="583809" y="348430"/>
            <a:ext cx="260270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dist">
              <a:buFont typeface="Arial" pitchFamily="34" charset="0"/>
              <a:buNone/>
              <a:defRPr/>
            </a:pPr>
            <a:r>
              <a:rPr lang="zh-CN" altLang="en-US" sz="5000" b="1">
                <a:latin typeface="+mj-ea"/>
                <a:ea typeface="+mj-ea"/>
              </a:rPr>
              <a:t>目录</a:t>
            </a:r>
            <a:endParaRPr lang="en-US" altLang="zh-CN" sz="5000" b="1">
              <a:latin typeface="+mj-ea"/>
              <a:ea typeface="+mj-ea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583883" y="1588770"/>
            <a:ext cx="664845" cy="974884"/>
          </a:xfrm>
          <a:prstGeom prst="rect">
            <a:avLst/>
          </a:prstGeom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722948" y="1882616"/>
            <a:ext cx="386715" cy="386715"/>
          </a:xfrm>
          <a:prstGeom prst="ellipse">
            <a:avLst/>
          </a:prstGeom>
          <a:ln w="57150">
            <a:solidFill>
              <a:srgbClr val="FFFFFE"/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en-US" altLang="zh-CN" sz="2100">
                <a:solidFill>
                  <a:srgbClr val="FFFFFE"/>
                </a:solidFill>
              </a:rPr>
              <a:t>A</a:t>
            </a:r>
            <a:endParaRPr lang="zh-CN" altLang="en-US" sz="2100">
              <a:solidFill>
                <a:srgbClr val="FFFFFE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248728" y="1588770"/>
            <a:ext cx="3133725" cy="975360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260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</a:rPr>
              <a:t>初步朗读</a:t>
            </a:r>
          </a:p>
          <a:p>
            <a:pPr algn="ctr"/>
            <a:r>
              <a:rPr lang="zh-CN" altLang="en-US" sz="260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</a:rPr>
              <a:t>整体感知</a:t>
            </a:r>
          </a:p>
        </p:txBody>
      </p:sp>
      <p:sp>
        <p:nvSpPr>
          <p:cNvPr id="25" name="矩形 24"/>
          <p:cNvSpPr/>
          <p:nvPr/>
        </p:nvSpPr>
        <p:spPr>
          <a:xfrm>
            <a:off x="4762024" y="1588770"/>
            <a:ext cx="664845" cy="974884"/>
          </a:xfrm>
          <a:prstGeom prst="rect">
            <a:avLst/>
          </a:prstGeom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/>
        </p:nvSpPr>
        <p:spPr>
          <a:xfrm>
            <a:off x="4900613" y="1882616"/>
            <a:ext cx="386715" cy="386715"/>
          </a:xfrm>
          <a:prstGeom prst="ellipse">
            <a:avLst/>
          </a:prstGeom>
          <a:ln w="57150">
            <a:solidFill>
              <a:srgbClr val="FFFFFE"/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en-US" altLang="zh-CN" sz="2100">
                <a:solidFill>
                  <a:srgbClr val="FFFFFE"/>
                </a:solidFill>
              </a:rPr>
              <a:t>B</a:t>
            </a:r>
            <a:endParaRPr lang="zh-CN" altLang="en-US" sz="2100">
              <a:solidFill>
                <a:srgbClr val="FFFFFE"/>
              </a:solidFill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426393" y="1588770"/>
            <a:ext cx="3133725" cy="975360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260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</a:rPr>
              <a:t>深入了解</a:t>
            </a:r>
          </a:p>
          <a:p>
            <a:pPr algn="ctr"/>
            <a:r>
              <a:rPr lang="zh-CN" altLang="en-US" sz="260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</a:rPr>
              <a:t>探究文章</a:t>
            </a:r>
          </a:p>
        </p:txBody>
      </p:sp>
      <p:sp>
        <p:nvSpPr>
          <p:cNvPr id="28" name="矩形 27"/>
          <p:cNvSpPr/>
          <p:nvPr/>
        </p:nvSpPr>
        <p:spPr>
          <a:xfrm>
            <a:off x="583809" y="3334045"/>
            <a:ext cx="664699" cy="538089"/>
          </a:xfrm>
          <a:prstGeom prst="rect">
            <a:avLst/>
          </a:prstGeom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/>
        </p:nvSpPr>
        <p:spPr>
          <a:xfrm>
            <a:off x="722728" y="3409660"/>
            <a:ext cx="386861" cy="386861"/>
          </a:xfrm>
          <a:prstGeom prst="ellipse">
            <a:avLst/>
          </a:prstGeom>
          <a:ln w="57150">
            <a:solidFill>
              <a:srgbClr val="FFFFFE"/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en-US" altLang="zh-CN" sz="2100">
                <a:solidFill>
                  <a:srgbClr val="FFFFFE"/>
                </a:solidFill>
              </a:rPr>
              <a:t>C</a:t>
            </a:r>
            <a:endParaRPr lang="zh-CN" altLang="en-US" sz="2100">
              <a:solidFill>
                <a:srgbClr val="FFFFFE"/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1248508" y="3334045"/>
            <a:ext cx="3133579" cy="538089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260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</a:rPr>
              <a:t>探讨交流</a:t>
            </a:r>
          </a:p>
        </p:txBody>
      </p:sp>
      <p:sp>
        <p:nvSpPr>
          <p:cNvPr id="31" name="矩形 30"/>
          <p:cNvSpPr/>
          <p:nvPr/>
        </p:nvSpPr>
        <p:spPr>
          <a:xfrm>
            <a:off x="4761915" y="3334045"/>
            <a:ext cx="664699" cy="538089"/>
          </a:xfrm>
          <a:prstGeom prst="rect">
            <a:avLst/>
          </a:prstGeom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/>
        </p:nvSpPr>
        <p:spPr>
          <a:xfrm>
            <a:off x="4900834" y="3409660"/>
            <a:ext cx="386861" cy="386861"/>
          </a:xfrm>
          <a:prstGeom prst="ellipse">
            <a:avLst/>
          </a:prstGeom>
          <a:ln w="57150">
            <a:solidFill>
              <a:srgbClr val="FFFFFE"/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en-US" altLang="zh-CN" sz="2100">
                <a:solidFill>
                  <a:srgbClr val="FFFFFE"/>
                </a:solidFill>
              </a:rPr>
              <a:t>D</a:t>
            </a:r>
            <a:endParaRPr lang="zh-CN" altLang="en-US" sz="2100">
              <a:solidFill>
                <a:srgbClr val="FFFFFE"/>
              </a:solidFill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5426613" y="3334045"/>
            <a:ext cx="3133579" cy="538089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r>
              <a:rPr lang="zh-CN" altLang="en-US" sz="2600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</a:rPr>
              <a:t>拓展迁移</a:t>
            </a:r>
          </a:p>
        </p:txBody>
      </p:sp>
    </p:spTree>
  </p:cSld>
  <p:clrMapOvr>
    <a:masterClrMapping/>
  </p:clrMapOvr>
  <p:transition spd="slow">
    <p:wheel spokes="8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/>
          </p:nvPr>
        </p:nvSpPr>
        <p:spPr>
          <a:xfrm>
            <a:off x="3652361" y="1527334"/>
            <a:ext cx="4143375" cy="2088356"/>
          </a:xfrm>
        </p:spPr>
        <p:txBody>
          <a:bodyPr/>
          <a:lstStyle/>
          <a:p>
            <a:pPr algn="l"/>
            <a:r>
              <a:rPr lang="zh-CN" altLang="en-US" sz="4500">
                <a:latin typeface="隶书" panose="02010509060101010101" charset="-122"/>
                <a:ea typeface="隶书" panose="02010509060101010101" charset="-122"/>
              </a:rPr>
              <a:t>初步朗读</a:t>
            </a:r>
            <a:br>
              <a:rPr lang="zh-CN" altLang="en-US" sz="4500">
                <a:latin typeface="隶书" panose="02010509060101010101" charset="-122"/>
                <a:ea typeface="隶书" panose="02010509060101010101" charset="-122"/>
              </a:rPr>
            </a:br>
            <a:r>
              <a:rPr lang="zh-CN" altLang="en-US" sz="4500">
                <a:latin typeface="隶书" panose="02010509060101010101" charset="-122"/>
                <a:ea typeface="隶书" panose="02010509060101010101" charset="-122"/>
              </a:rPr>
              <a:t>      整体感知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74081" y="2458879"/>
            <a:ext cx="419576" cy="40005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初步朗读，整体感知</a:t>
            </a:r>
          </a:p>
        </p:txBody>
      </p:sp>
      <p:sp>
        <p:nvSpPr>
          <p:cNvPr id="24" name="MH_Other_5"/>
          <p:cNvSpPr/>
          <p:nvPr>
            <p:custDataLst>
              <p:tags r:id="rId2"/>
            </p:custDataLst>
          </p:nvPr>
        </p:nvSpPr>
        <p:spPr>
          <a:xfrm>
            <a:off x="572752" y="1196609"/>
            <a:ext cx="988762" cy="98876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13500000" scaled="1"/>
          </a:gradFill>
          <a:ln w="34925" cap="flat" cmpd="sng" algn="ctr">
            <a:gradFill flip="none" rotWithShape="1">
              <a:gsLst>
                <a:gs pos="0">
                  <a:srgbClr val="BE309C">
                    <a:lumMod val="5000"/>
                    <a:lumOff val="95000"/>
                  </a:srgbClr>
                </a:gs>
                <a:gs pos="100000">
                  <a:sysClr val="window" lastClr="FFFFFF">
                    <a:lumMod val="65000"/>
                  </a:sysClr>
                </a:gs>
              </a:gsLst>
              <a:lin ang="2700000" scaled="1"/>
            </a:gradFill>
            <a:prstDash val="solid"/>
            <a:miter lim="800000"/>
          </a:ln>
          <a:effectLst>
            <a:outerShdw blurRad="177800" dist="1270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3600" kern="0">
                <a:solidFill>
                  <a:schemeClr val="accent1">
                    <a:lumMod val="50000"/>
                  </a:schemeClr>
                </a:solidFill>
              </a:rPr>
              <a:t>01</a:t>
            </a:r>
            <a:endParaRPr lang="zh-CN" altLang="en-US" sz="3600" ker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1886902" y="1310640"/>
            <a:ext cx="6857048" cy="7610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latin typeface="楷体" panose="02010609060101010101" charset="-122"/>
                <a:ea typeface="楷体" panose="02010609060101010101" charset="-122"/>
              </a:rPr>
              <a:t>教师范读，学生认真听读，叫准字音。</a:t>
            </a:r>
          </a:p>
        </p:txBody>
      </p:sp>
      <p:sp>
        <p:nvSpPr>
          <p:cNvPr id="26" name="MH_Other_5"/>
          <p:cNvSpPr/>
          <p:nvPr>
            <p:custDataLst>
              <p:tags r:id="rId3"/>
            </p:custDataLst>
          </p:nvPr>
        </p:nvSpPr>
        <p:spPr>
          <a:xfrm>
            <a:off x="572752" y="2378295"/>
            <a:ext cx="988762" cy="98876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13500000" scaled="1"/>
          </a:gradFill>
          <a:ln w="34925" cap="flat" cmpd="sng" algn="ctr">
            <a:gradFill flip="none" rotWithShape="1">
              <a:gsLst>
                <a:gs pos="0">
                  <a:srgbClr val="BE309C">
                    <a:lumMod val="5000"/>
                    <a:lumOff val="95000"/>
                  </a:srgbClr>
                </a:gs>
                <a:gs pos="100000">
                  <a:sysClr val="window" lastClr="FFFFFF">
                    <a:lumMod val="65000"/>
                  </a:sysClr>
                </a:gs>
              </a:gsLst>
              <a:lin ang="2700000" scaled="1"/>
            </a:gradFill>
            <a:prstDash val="solid"/>
            <a:miter lim="800000"/>
          </a:ln>
          <a:effectLst>
            <a:outerShdw blurRad="177800" dist="1270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3600" kern="0">
                <a:solidFill>
                  <a:schemeClr val="accent1">
                    <a:lumMod val="50000"/>
                  </a:schemeClr>
                </a:solidFill>
              </a:rPr>
              <a:t>02</a:t>
            </a:r>
            <a:endParaRPr lang="zh-CN" altLang="en-US" sz="3600" ker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886902" y="2492216"/>
            <a:ext cx="6857048" cy="7610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latin typeface="楷体" panose="02010609060101010101" charset="-122"/>
                <a:ea typeface="楷体" panose="02010609060101010101" charset="-122"/>
              </a:rPr>
              <a:t>指名朗读，说说文章大意。</a:t>
            </a:r>
          </a:p>
        </p:txBody>
      </p:sp>
      <p:sp>
        <p:nvSpPr>
          <p:cNvPr id="28" name="MH_Other_5"/>
          <p:cNvSpPr/>
          <p:nvPr>
            <p:custDataLst>
              <p:tags r:id="rId4"/>
            </p:custDataLst>
          </p:nvPr>
        </p:nvSpPr>
        <p:spPr>
          <a:xfrm>
            <a:off x="572752" y="3559980"/>
            <a:ext cx="988762" cy="98876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13500000" scaled="1"/>
          </a:gradFill>
          <a:ln w="34925" cap="flat" cmpd="sng" algn="ctr">
            <a:gradFill flip="none" rotWithShape="1">
              <a:gsLst>
                <a:gs pos="0">
                  <a:srgbClr val="BE309C">
                    <a:lumMod val="5000"/>
                    <a:lumOff val="95000"/>
                  </a:srgbClr>
                </a:gs>
                <a:gs pos="100000">
                  <a:sysClr val="window" lastClr="FFFFFF">
                    <a:lumMod val="65000"/>
                  </a:sysClr>
                </a:gs>
              </a:gsLst>
              <a:lin ang="2700000" scaled="1"/>
            </a:gradFill>
            <a:prstDash val="solid"/>
            <a:miter lim="800000"/>
          </a:ln>
          <a:effectLst>
            <a:outerShdw blurRad="177800" dist="127000" dir="2700000" algn="tl" rotWithShape="0">
              <a:prstClr val="black">
                <a:alpha val="40000"/>
              </a:prstClr>
            </a:outerShdw>
          </a:effectLst>
        </p:spPr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3600" kern="0">
                <a:solidFill>
                  <a:schemeClr val="accent1">
                    <a:lumMod val="50000"/>
                  </a:schemeClr>
                </a:solidFill>
              </a:rPr>
              <a:t>03</a:t>
            </a:r>
            <a:endParaRPr lang="zh-CN" altLang="en-US" sz="3600" ker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886902" y="3673792"/>
            <a:ext cx="6857048" cy="7610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latin typeface="楷体" panose="02010609060101010101" charset="-122"/>
                <a:ea typeface="楷体" panose="02010609060101010101" charset="-122"/>
              </a:rPr>
              <a:t>思考问题并解答</a:t>
            </a:r>
          </a:p>
        </p:txBody>
      </p:sp>
    </p:spTree>
  </p:cSld>
  <p:clrMapOvr>
    <a:masterClrMapping/>
  </p:clrMapOvr>
  <p:transition spd="slow">
    <p:pull dir="l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初步朗读，整体感知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937260" y="1258253"/>
            <a:ext cx="6734175" cy="375046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lnSpc>
                <a:spcPct val="160000"/>
              </a:lnSpc>
            </a:pP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插</a:t>
            </a:r>
            <a:r>
              <a:rPr lang="zh-CN" altLang="en-US" sz="41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槽</a:t>
            </a: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</a:t>
            </a:r>
            <a:r>
              <a:rPr lang="zh-CN" altLang="en-US" sz="41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鄙夷</a:t>
            </a: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承</a:t>
            </a:r>
            <a:r>
              <a:rPr lang="zh-CN" altLang="en-US" sz="41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载</a:t>
            </a: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 </a:t>
            </a:r>
          </a:p>
          <a:p>
            <a:pPr algn="ctr">
              <a:lnSpc>
                <a:spcPct val="140000"/>
              </a:lnSpc>
            </a:pP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津津有味    不屑一顾</a:t>
            </a:r>
          </a:p>
          <a:p>
            <a:pPr algn="ctr">
              <a:lnSpc>
                <a:spcPct val="140000"/>
              </a:lnSpc>
            </a:pP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争论不休    孤陋寡闻  </a:t>
            </a:r>
          </a:p>
          <a:p>
            <a:pPr algn="ctr">
              <a:lnSpc>
                <a:spcPct val="140000"/>
              </a:lnSpc>
            </a:pPr>
            <a:r>
              <a:rPr lang="zh-CN" altLang="en-US" sz="41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因人而异    因材施教</a:t>
            </a:r>
          </a:p>
        </p:txBody>
      </p:sp>
      <p:sp>
        <p:nvSpPr>
          <p:cNvPr id="122893" name="文本框 122892"/>
          <p:cNvSpPr txBox="1"/>
          <p:nvPr/>
        </p:nvSpPr>
        <p:spPr>
          <a:xfrm>
            <a:off x="2480786" y="1087755"/>
            <a:ext cx="1027748" cy="472440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+mn-lt"/>
                <a:sym typeface="+mn-ea"/>
              </a:rPr>
              <a:t>c</a:t>
            </a: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+mn-lt"/>
                <a:sym typeface="+mn-ea"/>
              </a:rPr>
              <a:t>á</a:t>
            </a:r>
            <a:r>
              <a:rPr lang="en-US" altLang="zh-CN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+mn-lt"/>
                <a:sym typeface="+mn-ea"/>
              </a:rPr>
              <a:t>o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800951" y="1087755"/>
            <a:ext cx="1446848" cy="472440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+mn-lt"/>
                <a:sym typeface="+mn-ea"/>
              </a:rPr>
              <a:t>bǐ yí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5872639" y="1087755"/>
            <a:ext cx="1027748" cy="472440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+mn-lt"/>
                <a:sym typeface="+mn-ea"/>
              </a:rPr>
              <a:t>zài</a:t>
            </a:r>
          </a:p>
        </p:txBody>
      </p:sp>
    </p:spTree>
  </p:cSld>
  <p:clrMapOvr>
    <a:masterClrMapping/>
  </p:clrMapOvr>
  <p:transition spd="slow">
    <p:pull dir="l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初步朗读，整体感知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15290" y="905351"/>
            <a:ext cx="2546033" cy="3577903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鄙夷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承载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津津有味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endParaRPr lang="zh-CN" altLang="en-US" sz="3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panose="02000000000000000000" charset="-122"/>
              <a:sym typeface="+mn-ea"/>
            </a:endParaRPr>
          </a:p>
          <a:p>
            <a:pPr>
              <a:lnSpc>
                <a:spcPct val="120000"/>
              </a:lnSpc>
            </a:pPr>
            <a:endParaRPr lang="zh-CN" altLang="en-US" sz="3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panose="02000000000000000000" charset="-122"/>
              <a:sym typeface="+mn-ea"/>
            </a:endParaRPr>
          </a:p>
          <a:p>
            <a:pPr>
              <a:lnSpc>
                <a:spcPct val="12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不屑一顾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811179" y="892969"/>
            <a:ext cx="7238524" cy="4279633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sz="3800" b="1" err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轻视；看不起。</a:t>
            </a: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托着物体，承受它的重量。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  指吃得很有味道或谈得很有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  兴趣。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  认为不值得一看。</a:t>
            </a:r>
          </a:p>
          <a:p>
            <a:pPr>
              <a:lnSpc>
                <a:spcPct val="12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  形容极端轻视。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初步朗读，整体感知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05251" y="905351"/>
            <a:ext cx="2363153" cy="3577903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争论不休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endParaRPr lang="zh-CN" altLang="en-US" sz="3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panose="02000000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孤陋寡闻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  </a:t>
            </a:r>
          </a:p>
          <a:p>
            <a:pPr>
              <a:lnSpc>
                <a:spcPct val="15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因人而异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  <a:endParaRPr lang="zh-CN" altLang="en-US" sz="3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方正书宋_GBK" panose="02000000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因材施教</a:t>
            </a:r>
            <a:r>
              <a:rPr lang="en-US" altLang="zh-CN" sz="3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: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277904" y="905352"/>
            <a:ext cx="7313295" cy="4338111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讨论不出结果谁也不肯停下来。</a:t>
            </a:r>
          </a:p>
          <a:p>
            <a:pPr>
              <a:lnSpc>
                <a:spcPct val="15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指学识浅薄，见闻狭窄。</a:t>
            </a:r>
          </a:p>
          <a:p>
            <a:pPr>
              <a:lnSpc>
                <a:spcPct val="150000"/>
              </a:lnSpc>
            </a:pPr>
            <a:r>
              <a:rPr lang="zh-CN" altLang="en-US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因人的不同而有所差异。</a:t>
            </a:r>
          </a:p>
          <a:p>
            <a:pPr>
              <a:lnSpc>
                <a:spcPct val="150000"/>
              </a:lnSpc>
            </a:pPr>
            <a:r>
              <a:rPr lang="en-US" altLang="zh-CN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针对学习的人的能力、性格、</a:t>
            </a:r>
          </a:p>
          <a:p>
            <a:pPr>
              <a:lnSpc>
                <a:spcPct val="130000"/>
              </a:lnSpc>
            </a:pPr>
            <a:r>
              <a:rPr lang="en-US" altLang="zh-CN" sz="3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  <a:sym typeface="+mn-ea"/>
              </a:rPr>
              <a:t>志趣等具体情况施行不同教育。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/>
          </p:nvPr>
        </p:nvSpPr>
        <p:spPr>
          <a:xfrm>
            <a:off x="3652361" y="1527334"/>
            <a:ext cx="4143375" cy="2088356"/>
          </a:xfrm>
        </p:spPr>
        <p:txBody>
          <a:bodyPr/>
          <a:lstStyle/>
          <a:p>
            <a:pPr algn="l"/>
            <a:r>
              <a:rPr lang="zh-CN" altLang="en-US" sz="4500">
                <a:latin typeface="隶书" panose="02010509060101010101" charset="-122"/>
                <a:ea typeface="隶书" panose="02010509060101010101" charset="-122"/>
              </a:rPr>
              <a:t>深入了解</a:t>
            </a:r>
            <a:br>
              <a:rPr lang="zh-CN" altLang="en-US" sz="4500">
                <a:latin typeface="隶书" panose="02010509060101010101" charset="-122"/>
                <a:ea typeface="隶书" panose="02010509060101010101" charset="-122"/>
              </a:rPr>
            </a:br>
            <a:r>
              <a:rPr lang="zh-CN" altLang="en-US" sz="4500">
                <a:latin typeface="隶书" panose="02010509060101010101" charset="-122"/>
                <a:ea typeface="隶书" panose="02010509060101010101" charset="-122"/>
              </a:rPr>
              <a:t>      探究文章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74081" y="2458879"/>
            <a:ext cx="419576" cy="40005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深入了解，探究文章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197644" y="922496"/>
            <a:ext cx="8748713" cy="411956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2157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</a:t>
            </a: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17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日，玛吉在电子日记上这样写道：</a:t>
            </a: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今天，汤米发现了一本真正的书！</a:t>
            </a: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那是一本很旧的书。玛吉的爷爷曾经说过，当他还是个小男孩时，他的爷爷就告诉他，历史上曾经有过这么一个时期，所有的故事都是印在纸上的。</a:t>
            </a:r>
          </a:p>
        </p:txBody>
      </p:sp>
    </p:spTree>
  </p:cSld>
  <p:clrMapOvr>
    <a:masterClrMapping/>
  </p:clrMapOvr>
  <p:transition spd="slow">
    <p:cover dir="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MH_Other_2"/>
          <p:cNvSpPr/>
          <p:nvPr>
            <p:custDataLst>
              <p:tags r:id="rId2"/>
            </p:custDataLst>
          </p:nvPr>
        </p:nvSpPr>
        <p:spPr>
          <a:xfrm rot="5400000" flipV="1">
            <a:off x="742425" y="2884040"/>
            <a:ext cx="1261605" cy="916595"/>
          </a:xfrm>
          <a:custGeom>
            <a:gdLst>
              <a:gd name="connsiteX0" fmla="*/ 3114346 w 3960440"/>
              <a:gd name="connsiteY0" fmla="*/ 3384376 h 3384376"/>
              <a:gd name="connsiteX1" fmla="*/ 2228160 w 3960440"/>
              <a:gd name="connsiteY1" fmla="*/ 2538282 h 3384376"/>
              <a:gd name="connsiteX2" fmla="*/ 2485035 w 3960440"/>
              <a:gd name="connsiteY2" fmla="*/ 2538282 h 3384376"/>
              <a:gd name="connsiteX3" fmla="*/ 1262564 w 3960440"/>
              <a:gd name="connsiteY3" fmla="*/ 0 h 3384376"/>
              <a:gd name="connsiteX4" fmla="*/ 2441003 w 3960440"/>
              <a:gd name="connsiteY4" fmla="*/ 0 h 3384376"/>
              <a:gd name="connsiteX5" fmla="*/ 3663474 w 3960440"/>
              <a:gd name="connsiteY5" fmla="*/ 2538282 h 3384376"/>
              <a:gd name="connsiteX6" fmla="*/ 3920348 w 3960440"/>
              <a:gd name="connsiteY6" fmla="*/ 2538282 h 3384376"/>
              <a:gd name="connsiteX7" fmla="*/ 3114346 w 3960440"/>
              <a:gd name="connsiteY7" fmla="*/ 3384376 h 3384376"/>
              <a:gd name="connsiteX0-1" fmla="*/ 1851783 w 3960440"/>
              <a:gd name="connsiteY0-2" fmla="*/ 391155 h 3384376"/>
              <a:gd name="connsiteX1-3" fmla="*/ 1178440 w 3960440"/>
              <a:gd name="connsiteY1-4" fmla="*/ 3384376 h 3384376"/>
              <a:gd name="connsiteX2-5" fmla="*/ 0 w 3960440"/>
              <a:gd name="connsiteY2-6" fmla="*/ 3384376 h 3384376"/>
              <a:gd name="connsiteX3-7" fmla="*/ 112781 w 3960440"/>
              <a:gd name="connsiteY3-8" fmla="*/ 1986193 h 3384376"/>
              <a:gd name="connsiteX4-9" fmla="*/ 1851782 w 3960440"/>
              <a:gd name="connsiteY4-10" fmla="*/ 391155 h 3384376"/>
              <a:gd name="connsiteX5-11" fmla="*/ 1851783 w 3960440"/>
              <a:gd name="connsiteY5-12" fmla="*/ 391155 h 3384376"/>
              <a:gd name="connsiteX0-13" fmla="*/ 1851783 w 3960440"/>
              <a:gd name="connsiteY0-14" fmla="*/ 391155 h 3384376"/>
              <a:gd name="connsiteX1-15" fmla="*/ 1178440 w 3960440"/>
              <a:gd name="connsiteY1-16" fmla="*/ 3384376 h 3384376"/>
              <a:gd name="connsiteX2-17" fmla="*/ 0 w 3960440"/>
              <a:gd name="connsiteY2-18" fmla="*/ 3384376 h 3384376"/>
              <a:gd name="connsiteX3-19" fmla="*/ 1262563 w 3960440"/>
              <a:gd name="connsiteY3-20" fmla="*/ 0 h 3384376"/>
              <a:gd name="connsiteX4-21" fmla="*/ 2441003 w 3960440"/>
              <a:gd name="connsiteY4-22" fmla="*/ 0 h 3384376"/>
              <a:gd name="connsiteX5-23" fmla="*/ 3663474 w 3960440"/>
              <a:gd name="connsiteY5-24" fmla="*/ 2538282 h 3384376"/>
              <a:gd name="connsiteX6-25" fmla="*/ 3920348 w 3960440"/>
              <a:gd name="connsiteY6-26" fmla="*/ 2538282 h 3384376"/>
              <a:gd name="connsiteX7-27" fmla="*/ 3114346 w 3960440"/>
              <a:gd name="connsiteY7-28" fmla="*/ 3384376 h 3384376"/>
              <a:gd name="connsiteX8" fmla="*/ 2228160 w 3960440"/>
              <a:gd name="connsiteY8" fmla="*/ 2538282 h 3384376"/>
              <a:gd name="connsiteX9" fmla="*/ 2485035 w 3960440"/>
              <a:gd name="connsiteY9" fmla="*/ 2538282 h 3384376"/>
              <a:gd name="connsiteX10" fmla="*/ 1262564 w 3960440"/>
              <a:gd name="connsiteY10" fmla="*/ 0 h 3384376"/>
              <a:gd name="connsiteX0-29" fmla="*/ 3131660 w 3937662"/>
              <a:gd name="connsiteY0-30" fmla="*/ 3385291 h 3385291"/>
              <a:gd name="connsiteX1-31" fmla="*/ 2245474 w 3937662"/>
              <a:gd name="connsiteY1-32" fmla="*/ 2539197 h 3385291"/>
              <a:gd name="connsiteX2-33" fmla="*/ 2502349 w 3937662"/>
              <a:gd name="connsiteY2-34" fmla="*/ 2539197 h 3385291"/>
              <a:gd name="connsiteX3-35" fmla="*/ 1279878 w 3937662"/>
              <a:gd name="connsiteY3-36" fmla="*/ 915 h 3385291"/>
              <a:gd name="connsiteX4-37" fmla="*/ 2458317 w 3937662"/>
              <a:gd name="connsiteY4-38" fmla="*/ 915 h 3385291"/>
              <a:gd name="connsiteX5-39" fmla="*/ 3680788 w 3937662"/>
              <a:gd name="connsiteY5-40" fmla="*/ 2539197 h 3385291"/>
              <a:gd name="connsiteX6-41" fmla="*/ 3937662 w 3937662"/>
              <a:gd name="connsiteY6-42" fmla="*/ 2539197 h 3385291"/>
              <a:gd name="connsiteX7-43" fmla="*/ 3131660 w 3937662"/>
              <a:gd name="connsiteY7-44" fmla="*/ 3385291 h 3385291"/>
              <a:gd name="connsiteX0-45" fmla="*/ 1869097 w 3937662"/>
              <a:gd name="connsiteY0-46" fmla="*/ 392070 h 3385291"/>
              <a:gd name="connsiteX1-47" fmla="*/ 1195754 w 3937662"/>
              <a:gd name="connsiteY1-48" fmla="*/ 3385291 h 3385291"/>
              <a:gd name="connsiteX2-49" fmla="*/ 17314 w 3937662"/>
              <a:gd name="connsiteY2-50" fmla="*/ 3385291 h 3385291"/>
              <a:gd name="connsiteX3-51" fmla="*/ 130095 w 3937662"/>
              <a:gd name="connsiteY3-52" fmla="*/ 1987108 h 3385291"/>
              <a:gd name="connsiteX4-53" fmla="*/ 1869096 w 3937662"/>
              <a:gd name="connsiteY4-54" fmla="*/ 392070 h 3385291"/>
              <a:gd name="connsiteX5-55" fmla="*/ 1869097 w 3937662"/>
              <a:gd name="connsiteY5-56" fmla="*/ 392070 h 3385291"/>
              <a:gd name="connsiteX0-57" fmla="*/ 1869097 w 3937662"/>
              <a:gd name="connsiteY0-58" fmla="*/ 392070 h 3385291"/>
              <a:gd name="connsiteX1-59" fmla="*/ 0 w 3937662"/>
              <a:gd name="connsiteY1-60" fmla="*/ 3385291 h 3385291"/>
              <a:gd name="connsiteX2-61" fmla="*/ 17314 w 3937662"/>
              <a:gd name="connsiteY2-62" fmla="*/ 3385291 h 3385291"/>
              <a:gd name="connsiteX3-63" fmla="*/ 1279877 w 3937662"/>
              <a:gd name="connsiteY3-64" fmla="*/ 915 h 3385291"/>
              <a:gd name="connsiteX4-65" fmla="*/ 2458317 w 3937662"/>
              <a:gd name="connsiteY4-66" fmla="*/ 915 h 3385291"/>
              <a:gd name="connsiteX5-67" fmla="*/ 3680788 w 3937662"/>
              <a:gd name="connsiteY5-68" fmla="*/ 2539197 h 3385291"/>
              <a:gd name="connsiteX6-69" fmla="*/ 3937662 w 3937662"/>
              <a:gd name="connsiteY6-70" fmla="*/ 2539197 h 3385291"/>
              <a:gd name="connsiteX7-71" fmla="*/ 3131660 w 3937662"/>
              <a:gd name="connsiteY7-72" fmla="*/ 3385291 h 3385291"/>
              <a:gd name="connsiteX8-73" fmla="*/ 2245474 w 3937662"/>
              <a:gd name="connsiteY8-74" fmla="*/ 2539197 h 3385291"/>
              <a:gd name="connsiteX9-75" fmla="*/ 2502349 w 3937662"/>
              <a:gd name="connsiteY9-76" fmla="*/ 2539197 h 3385291"/>
              <a:gd name="connsiteX10-77" fmla="*/ 1279878 w 3937662"/>
              <a:gd name="connsiteY10-78" fmla="*/ 915 h 3385291"/>
              <a:gd name="connsiteX0-79" fmla="*/ 3145728 w 3951730"/>
              <a:gd name="connsiteY0-80" fmla="*/ 3385291 h 3385291"/>
              <a:gd name="connsiteX1-81" fmla="*/ 2259542 w 3951730"/>
              <a:gd name="connsiteY1-82" fmla="*/ 2539197 h 3385291"/>
              <a:gd name="connsiteX2-83" fmla="*/ 2516417 w 3951730"/>
              <a:gd name="connsiteY2-84" fmla="*/ 2539197 h 3385291"/>
              <a:gd name="connsiteX3-85" fmla="*/ 1293946 w 3951730"/>
              <a:gd name="connsiteY3-86" fmla="*/ 915 h 3385291"/>
              <a:gd name="connsiteX4-87" fmla="*/ 2472385 w 3951730"/>
              <a:gd name="connsiteY4-88" fmla="*/ 915 h 3385291"/>
              <a:gd name="connsiteX5-89" fmla="*/ 3694856 w 3951730"/>
              <a:gd name="connsiteY5-90" fmla="*/ 2539197 h 3385291"/>
              <a:gd name="connsiteX6-91" fmla="*/ 3951730 w 3951730"/>
              <a:gd name="connsiteY6-92" fmla="*/ 2539197 h 3385291"/>
              <a:gd name="connsiteX7-93" fmla="*/ 3145728 w 3951730"/>
              <a:gd name="connsiteY7-94" fmla="*/ 3385291 h 3385291"/>
              <a:gd name="connsiteX0-95" fmla="*/ 1883165 w 3951730"/>
              <a:gd name="connsiteY0-96" fmla="*/ 392070 h 3385291"/>
              <a:gd name="connsiteX1-97" fmla="*/ 0 w 3951730"/>
              <a:gd name="connsiteY1-98" fmla="*/ 3343088 h 3385291"/>
              <a:gd name="connsiteX2-99" fmla="*/ 31382 w 3951730"/>
              <a:gd name="connsiteY2-100" fmla="*/ 3385291 h 3385291"/>
              <a:gd name="connsiteX3-101" fmla="*/ 144163 w 3951730"/>
              <a:gd name="connsiteY3-102" fmla="*/ 1987108 h 3385291"/>
              <a:gd name="connsiteX4-103" fmla="*/ 1883164 w 3951730"/>
              <a:gd name="connsiteY4-104" fmla="*/ 392070 h 3385291"/>
              <a:gd name="connsiteX5-105" fmla="*/ 1883165 w 3951730"/>
              <a:gd name="connsiteY5-106" fmla="*/ 392070 h 3385291"/>
              <a:gd name="connsiteX0-107" fmla="*/ 1883165 w 3951730"/>
              <a:gd name="connsiteY0-108" fmla="*/ 392070 h 3385291"/>
              <a:gd name="connsiteX1-109" fmla="*/ 14068 w 3951730"/>
              <a:gd name="connsiteY1-110" fmla="*/ 3385291 h 3385291"/>
              <a:gd name="connsiteX2-111" fmla="*/ 31382 w 3951730"/>
              <a:gd name="connsiteY2-112" fmla="*/ 3385291 h 3385291"/>
              <a:gd name="connsiteX3-113" fmla="*/ 1293945 w 3951730"/>
              <a:gd name="connsiteY3-114" fmla="*/ 915 h 3385291"/>
              <a:gd name="connsiteX4-115" fmla="*/ 2472385 w 3951730"/>
              <a:gd name="connsiteY4-116" fmla="*/ 915 h 3385291"/>
              <a:gd name="connsiteX5-117" fmla="*/ 3694856 w 3951730"/>
              <a:gd name="connsiteY5-118" fmla="*/ 2539197 h 3385291"/>
              <a:gd name="connsiteX6-119" fmla="*/ 3951730 w 3951730"/>
              <a:gd name="connsiteY6-120" fmla="*/ 2539197 h 3385291"/>
              <a:gd name="connsiteX7-121" fmla="*/ 3145728 w 3951730"/>
              <a:gd name="connsiteY7-122" fmla="*/ 3385291 h 3385291"/>
              <a:gd name="connsiteX8-123" fmla="*/ 2259542 w 3951730"/>
              <a:gd name="connsiteY8-124" fmla="*/ 2539197 h 3385291"/>
              <a:gd name="connsiteX9-125" fmla="*/ 2516417 w 3951730"/>
              <a:gd name="connsiteY9-126" fmla="*/ 2539197 h 3385291"/>
              <a:gd name="connsiteX10-127" fmla="*/ 1293946 w 3951730"/>
              <a:gd name="connsiteY10-128" fmla="*/ 915 h 3385291"/>
              <a:gd name="connsiteX0-129" fmla="*/ 3145728 w 3951730"/>
              <a:gd name="connsiteY0-130" fmla="*/ 3385291 h 3385291"/>
              <a:gd name="connsiteX1-131" fmla="*/ 2259542 w 3951730"/>
              <a:gd name="connsiteY1-132" fmla="*/ 2539197 h 3385291"/>
              <a:gd name="connsiteX2-133" fmla="*/ 2516417 w 3951730"/>
              <a:gd name="connsiteY2-134" fmla="*/ 2539197 h 3385291"/>
              <a:gd name="connsiteX3-135" fmla="*/ 1293946 w 3951730"/>
              <a:gd name="connsiteY3-136" fmla="*/ 915 h 3385291"/>
              <a:gd name="connsiteX4-137" fmla="*/ 2472385 w 3951730"/>
              <a:gd name="connsiteY4-138" fmla="*/ 915 h 3385291"/>
              <a:gd name="connsiteX5-139" fmla="*/ 3694856 w 3951730"/>
              <a:gd name="connsiteY5-140" fmla="*/ 2539197 h 3385291"/>
              <a:gd name="connsiteX6-141" fmla="*/ 3951730 w 3951730"/>
              <a:gd name="connsiteY6-142" fmla="*/ 2539197 h 3385291"/>
              <a:gd name="connsiteX7-143" fmla="*/ 3145728 w 3951730"/>
              <a:gd name="connsiteY7-144" fmla="*/ 3385291 h 3385291"/>
              <a:gd name="connsiteX0-145" fmla="*/ 1883165 w 3951730"/>
              <a:gd name="connsiteY0-146" fmla="*/ 392070 h 3385291"/>
              <a:gd name="connsiteX1-147" fmla="*/ 0 w 3951730"/>
              <a:gd name="connsiteY1-148" fmla="*/ 3343088 h 3385291"/>
              <a:gd name="connsiteX2-149" fmla="*/ 31382 w 3951730"/>
              <a:gd name="connsiteY2-150" fmla="*/ 3385291 h 3385291"/>
              <a:gd name="connsiteX3-151" fmla="*/ 144163 w 3951730"/>
              <a:gd name="connsiteY3-152" fmla="*/ 1987108 h 3385291"/>
              <a:gd name="connsiteX4-153" fmla="*/ 1883164 w 3951730"/>
              <a:gd name="connsiteY4-154" fmla="*/ 392070 h 3385291"/>
              <a:gd name="connsiteX5-155" fmla="*/ 1883165 w 3951730"/>
              <a:gd name="connsiteY5-156" fmla="*/ 392070 h 3385291"/>
              <a:gd name="connsiteX0-157" fmla="*/ 1883165 w 3951730"/>
              <a:gd name="connsiteY0-158" fmla="*/ 392070 h 3385291"/>
              <a:gd name="connsiteX1-159" fmla="*/ 14068 w 3951730"/>
              <a:gd name="connsiteY1-160" fmla="*/ 3385291 h 3385291"/>
              <a:gd name="connsiteX2-161" fmla="*/ 31382 w 3951730"/>
              <a:gd name="connsiteY2-162" fmla="*/ 3385291 h 3385291"/>
              <a:gd name="connsiteX3-163" fmla="*/ 1293945 w 3951730"/>
              <a:gd name="connsiteY3-164" fmla="*/ 915 h 3385291"/>
              <a:gd name="connsiteX4-165" fmla="*/ 2472385 w 3951730"/>
              <a:gd name="connsiteY4-166" fmla="*/ 915 h 3385291"/>
              <a:gd name="connsiteX5-167" fmla="*/ 3694856 w 3951730"/>
              <a:gd name="connsiteY5-168" fmla="*/ 2539197 h 3385291"/>
              <a:gd name="connsiteX6-169" fmla="*/ 3951730 w 3951730"/>
              <a:gd name="connsiteY6-170" fmla="*/ 2539197 h 3385291"/>
              <a:gd name="connsiteX7-171" fmla="*/ 3145728 w 3951730"/>
              <a:gd name="connsiteY7-172" fmla="*/ 3385291 h 3385291"/>
              <a:gd name="connsiteX8-173" fmla="*/ 2259542 w 3951730"/>
              <a:gd name="connsiteY8-174" fmla="*/ 2539197 h 3385291"/>
              <a:gd name="connsiteX9-175" fmla="*/ 2516417 w 3951730"/>
              <a:gd name="connsiteY9-176" fmla="*/ 2539197 h 3385291"/>
              <a:gd name="connsiteX10-177" fmla="*/ 1293946 w 3951730"/>
              <a:gd name="connsiteY10-178" fmla="*/ 915 h 3385291"/>
              <a:gd name="connsiteX0-179" fmla="*/ 3145728 w 3951730"/>
              <a:gd name="connsiteY0-180" fmla="*/ 3385291 h 3385291"/>
              <a:gd name="connsiteX1-181" fmla="*/ 2259542 w 3951730"/>
              <a:gd name="connsiteY1-182" fmla="*/ 2539197 h 3385291"/>
              <a:gd name="connsiteX2-183" fmla="*/ 2516417 w 3951730"/>
              <a:gd name="connsiteY2-184" fmla="*/ 2539197 h 3385291"/>
              <a:gd name="connsiteX3-185" fmla="*/ 1293946 w 3951730"/>
              <a:gd name="connsiteY3-186" fmla="*/ 915 h 3385291"/>
              <a:gd name="connsiteX4-187" fmla="*/ 2472385 w 3951730"/>
              <a:gd name="connsiteY4-188" fmla="*/ 915 h 3385291"/>
              <a:gd name="connsiteX5-189" fmla="*/ 3694856 w 3951730"/>
              <a:gd name="connsiteY5-190" fmla="*/ 2539197 h 3385291"/>
              <a:gd name="connsiteX6-191" fmla="*/ 3951730 w 3951730"/>
              <a:gd name="connsiteY6-192" fmla="*/ 2539197 h 3385291"/>
              <a:gd name="connsiteX7-193" fmla="*/ 3145728 w 3951730"/>
              <a:gd name="connsiteY7-194" fmla="*/ 3385291 h 3385291"/>
              <a:gd name="connsiteX0-195" fmla="*/ 1883165 w 3951730"/>
              <a:gd name="connsiteY0-196" fmla="*/ 392070 h 3385291"/>
              <a:gd name="connsiteX1-197" fmla="*/ 0 w 3951730"/>
              <a:gd name="connsiteY1-198" fmla="*/ 3343088 h 3385291"/>
              <a:gd name="connsiteX2-199" fmla="*/ 31382 w 3951730"/>
              <a:gd name="connsiteY2-200" fmla="*/ 3385291 h 3385291"/>
              <a:gd name="connsiteX3-201" fmla="*/ 144163 w 3951730"/>
              <a:gd name="connsiteY3-202" fmla="*/ 1987108 h 3385291"/>
              <a:gd name="connsiteX4-203" fmla="*/ 1883164 w 3951730"/>
              <a:gd name="connsiteY4-204" fmla="*/ 392070 h 3385291"/>
              <a:gd name="connsiteX5-205" fmla="*/ 1883165 w 3951730"/>
              <a:gd name="connsiteY5-206" fmla="*/ 392070 h 3385291"/>
              <a:gd name="connsiteX0-207" fmla="*/ 1883165 w 3951730"/>
              <a:gd name="connsiteY0-208" fmla="*/ 392070 h 3385291"/>
              <a:gd name="connsiteX1-209" fmla="*/ 14068 w 3951730"/>
              <a:gd name="connsiteY1-210" fmla="*/ 3385291 h 3385291"/>
              <a:gd name="connsiteX2-211" fmla="*/ 31382 w 3951730"/>
              <a:gd name="connsiteY2-212" fmla="*/ 3385291 h 3385291"/>
              <a:gd name="connsiteX3-213" fmla="*/ 1293945 w 3951730"/>
              <a:gd name="connsiteY3-214" fmla="*/ 915 h 3385291"/>
              <a:gd name="connsiteX4-215" fmla="*/ 2472385 w 3951730"/>
              <a:gd name="connsiteY4-216" fmla="*/ 915 h 3385291"/>
              <a:gd name="connsiteX5-217" fmla="*/ 3694856 w 3951730"/>
              <a:gd name="connsiteY5-218" fmla="*/ 2539197 h 3385291"/>
              <a:gd name="connsiteX6-219" fmla="*/ 3951730 w 3951730"/>
              <a:gd name="connsiteY6-220" fmla="*/ 2539197 h 3385291"/>
              <a:gd name="connsiteX7-221" fmla="*/ 3145728 w 3951730"/>
              <a:gd name="connsiteY7-222" fmla="*/ 3385291 h 3385291"/>
              <a:gd name="connsiteX8-223" fmla="*/ 2259542 w 3951730"/>
              <a:gd name="connsiteY8-224" fmla="*/ 2539197 h 3385291"/>
              <a:gd name="connsiteX9-225" fmla="*/ 2516417 w 3951730"/>
              <a:gd name="connsiteY9-226" fmla="*/ 2539197 h 3385291"/>
              <a:gd name="connsiteX10-227" fmla="*/ 1293946 w 3951730"/>
              <a:gd name="connsiteY10-228" fmla="*/ 915 h 3385291"/>
              <a:gd name="connsiteX0-229" fmla="*/ 3145728 w 3951730"/>
              <a:gd name="connsiteY0-230" fmla="*/ 3385291 h 3385291"/>
              <a:gd name="connsiteX1-231" fmla="*/ 2259542 w 3951730"/>
              <a:gd name="connsiteY1-232" fmla="*/ 2539197 h 3385291"/>
              <a:gd name="connsiteX2-233" fmla="*/ 2516417 w 3951730"/>
              <a:gd name="connsiteY2-234" fmla="*/ 2539197 h 3385291"/>
              <a:gd name="connsiteX3-235" fmla="*/ 1293946 w 3951730"/>
              <a:gd name="connsiteY3-236" fmla="*/ 915 h 3385291"/>
              <a:gd name="connsiteX4-237" fmla="*/ 2472385 w 3951730"/>
              <a:gd name="connsiteY4-238" fmla="*/ 915 h 3385291"/>
              <a:gd name="connsiteX5-239" fmla="*/ 3694856 w 3951730"/>
              <a:gd name="connsiteY5-240" fmla="*/ 2539197 h 3385291"/>
              <a:gd name="connsiteX6-241" fmla="*/ 3951730 w 3951730"/>
              <a:gd name="connsiteY6-242" fmla="*/ 2539197 h 3385291"/>
              <a:gd name="connsiteX7-243" fmla="*/ 3145728 w 3951730"/>
              <a:gd name="connsiteY7-244" fmla="*/ 3385291 h 3385291"/>
              <a:gd name="connsiteX0-245" fmla="*/ 1883165 w 3951730"/>
              <a:gd name="connsiteY0-246" fmla="*/ 392070 h 3385291"/>
              <a:gd name="connsiteX1-247" fmla="*/ 0 w 3951730"/>
              <a:gd name="connsiteY1-248" fmla="*/ 3343088 h 3385291"/>
              <a:gd name="connsiteX2-249" fmla="*/ 31382 w 3951730"/>
              <a:gd name="connsiteY2-250" fmla="*/ 3385291 h 3385291"/>
              <a:gd name="connsiteX3-251" fmla="*/ 144163 w 3951730"/>
              <a:gd name="connsiteY3-252" fmla="*/ 1987108 h 3385291"/>
              <a:gd name="connsiteX4-253" fmla="*/ 1883164 w 3951730"/>
              <a:gd name="connsiteY4-254" fmla="*/ 392070 h 3385291"/>
              <a:gd name="connsiteX5-255" fmla="*/ 1883165 w 3951730"/>
              <a:gd name="connsiteY5-256" fmla="*/ 392070 h 3385291"/>
              <a:gd name="connsiteX0-257" fmla="*/ 1883165 w 3951730"/>
              <a:gd name="connsiteY0-258" fmla="*/ 392070 h 3385291"/>
              <a:gd name="connsiteX1-259" fmla="*/ 14068 w 3951730"/>
              <a:gd name="connsiteY1-260" fmla="*/ 3385291 h 3385291"/>
              <a:gd name="connsiteX2-261" fmla="*/ 31382 w 3951730"/>
              <a:gd name="connsiteY2-262" fmla="*/ 3385291 h 3385291"/>
              <a:gd name="connsiteX3-263" fmla="*/ 1293945 w 3951730"/>
              <a:gd name="connsiteY3-264" fmla="*/ 915 h 3385291"/>
              <a:gd name="connsiteX4-265" fmla="*/ 2472385 w 3951730"/>
              <a:gd name="connsiteY4-266" fmla="*/ 915 h 3385291"/>
              <a:gd name="connsiteX5-267" fmla="*/ 3694856 w 3951730"/>
              <a:gd name="connsiteY5-268" fmla="*/ 2539197 h 3385291"/>
              <a:gd name="connsiteX6-269" fmla="*/ 3951730 w 3951730"/>
              <a:gd name="connsiteY6-270" fmla="*/ 2539197 h 3385291"/>
              <a:gd name="connsiteX7-271" fmla="*/ 3145728 w 3951730"/>
              <a:gd name="connsiteY7-272" fmla="*/ 3385291 h 3385291"/>
              <a:gd name="connsiteX8-273" fmla="*/ 2259542 w 3951730"/>
              <a:gd name="connsiteY8-274" fmla="*/ 2539197 h 3385291"/>
              <a:gd name="connsiteX9-275" fmla="*/ 2516417 w 3951730"/>
              <a:gd name="connsiteY9-276" fmla="*/ 2539197 h 3385291"/>
              <a:gd name="connsiteX10-277" fmla="*/ 1293946 w 3951730"/>
              <a:gd name="connsiteY10-278" fmla="*/ 915 h 3385291"/>
              <a:gd name="connsiteX0-279" fmla="*/ 3145728 w 3951730"/>
              <a:gd name="connsiteY0-280" fmla="*/ 3385291 h 3385291"/>
              <a:gd name="connsiteX1-281" fmla="*/ 2259542 w 3951730"/>
              <a:gd name="connsiteY1-282" fmla="*/ 2539197 h 3385291"/>
              <a:gd name="connsiteX2-283" fmla="*/ 2516417 w 3951730"/>
              <a:gd name="connsiteY2-284" fmla="*/ 2539197 h 3385291"/>
              <a:gd name="connsiteX3-285" fmla="*/ 1293946 w 3951730"/>
              <a:gd name="connsiteY3-286" fmla="*/ 915 h 3385291"/>
              <a:gd name="connsiteX4-287" fmla="*/ 2472385 w 3951730"/>
              <a:gd name="connsiteY4-288" fmla="*/ 915 h 3385291"/>
              <a:gd name="connsiteX5-289" fmla="*/ 3694856 w 3951730"/>
              <a:gd name="connsiteY5-290" fmla="*/ 2539197 h 3385291"/>
              <a:gd name="connsiteX6-291" fmla="*/ 3951730 w 3951730"/>
              <a:gd name="connsiteY6-292" fmla="*/ 2539197 h 3385291"/>
              <a:gd name="connsiteX7-293" fmla="*/ 3145728 w 3951730"/>
              <a:gd name="connsiteY7-294" fmla="*/ 3385291 h 3385291"/>
              <a:gd name="connsiteX0-295" fmla="*/ 1883165 w 3951730"/>
              <a:gd name="connsiteY0-296" fmla="*/ 392070 h 3385291"/>
              <a:gd name="connsiteX1-297" fmla="*/ 0 w 3951730"/>
              <a:gd name="connsiteY1-298" fmla="*/ 3343088 h 3385291"/>
              <a:gd name="connsiteX2-299" fmla="*/ 31382 w 3951730"/>
              <a:gd name="connsiteY2-300" fmla="*/ 3385291 h 3385291"/>
              <a:gd name="connsiteX3-301" fmla="*/ 144163 w 3951730"/>
              <a:gd name="connsiteY3-302" fmla="*/ 1987108 h 3385291"/>
              <a:gd name="connsiteX4-303" fmla="*/ 1883164 w 3951730"/>
              <a:gd name="connsiteY4-304" fmla="*/ 392070 h 3385291"/>
              <a:gd name="connsiteX5-305" fmla="*/ 1883165 w 3951730"/>
              <a:gd name="connsiteY5-306" fmla="*/ 392070 h 3385291"/>
              <a:gd name="connsiteX0-307" fmla="*/ 1883165 w 3951730"/>
              <a:gd name="connsiteY0-308" fmla="*/ 392070 h 3385291"/>
              <a:gd name="connsiteX1-309" fmla="*/ 14068 w 3951730"/>
              <a:gd name="connsiteY1-310" fmla="*/ 3385291 h 3385291"/>
              <a:gd name="connsiteX2-311" fmla="*/ 45450 w 3951730"/>
              <a:gd name="connsiteY2-312" fmla="*/ 2794448 h 3385291"/>
              <a:gd name="connsiteX3-313" fmla="*/ 1293945 w 3951730"/>
              <a:gd name="connsiteY3-314" fmla="*/ 915 h 3385291"/>
              <a:gd name="connsiteX4-315" fmla="*/ 2472385 w 3951730"/>
              <a:gd name="connsiteY4-316" fmla="*/ 915 h 3385291"/>
              <a:gd name="connsiteX5-317" fmla="*/ 3694856 w 3951730"/>
              <a:gd name="connsiteY5-318" fmla="*/ 2539197 h 3385291"/>
              <a:gd name="connsiteX6-319" fmla="*/ 3951730 w 3951730"/>
              <a:gd name="connsiteY6-320" fmla="*/ 2539197 h 3385291"/>
              <a:gd name="connsiteX7-321" fmla="*/ 3145728 w 3951730"/>
              <a:gd name="connsiteY7-322" fmla="*/ 3385291 h 3385291"/>
              <a:gd name="connsiteX8-323" fmla="*/ 2259542 w 3951730"/>
              <a:gd name="connsiteY8-324" fmla="*/ 2539197 h 3385291"/>
              <a:gd name="connsiteX9-325" fmla="*/ 2516417 w 3951730"/>
              <a:gd name="connsiteY9-326" fmla="*/ 2539197 h 3385291"/>
              <a:gd name="connsiteX10-327" fmla="*/ 1293946 w 3951730"/>
              <a:gd name="connsiteY10-328" fmla="*/ 915 h 3385291"/>
              <a:gd name="connsiteX0-329" fmla="*/ 3145728 w 3951730"/>
              <a:gd name="connsiteY0-330" fmla="*/ 3385291 h 3385291"/>
              <a:gd name="connsiteX1-331" fmla="*/ 2259542 w 3951730"/>
              <a:gd name="connsiteY1-332" fmla="*/ 2539197 h 3385291"/>
              <a:gd name="connsiteX2-333" fmla="*/ 2516417 w 3951730"/>
              <a:gd name="connsiteY2-334" fmla="*/ 2539197 h 3385291"/>
              <a:gd name="connsiteX3-335" fmla="*/ 1293946 w 3951730"/>
              <a:gd name="connsiteY3-336" fmla="*/ 915 h 3385291"/>
              <a:gd name="connsiteX4-337" fmla="*/ 2472385 w 3951730"/>
              <a:gd name="connsiteY4-338" fmla="*/ 915 h 3385291"/>
              <a:gd name="connsiteX5-339" fmla="*/ 3694856 w 3951730"/>
              <a:gd name="connsiteY5-340" fmla="*/ 2539197 h 3385291"/>
              <a:gd name="connsiteX6-341" fmla="*/ 3951730 w 3951730"/>
              <a:gd name="connsiteY6-342" fmla="*/ 2539197 h 3385291"/>
              <a:gd name="connsiteX7-343" fmla="*/ 3145728 w 3951730"/>
              <a:gd name="connsiteY7-344" fmla="*/ 3385291 h 3385291"/>
              <a:gd name="connsiteX0-345" fmla="*/ 1883165 w 3951730"/>
              <a:gd name="connsiteY0-346" fmla="*/ 392070 h 3385291"/>
              <a:gd name="connsiteX1-347" fmla="*/ 0 w 3951730"/>
              <a:gd name="connsiteY1-348" fmla="*/ 3343088 h 3385291"/>
              <a:gd name="connsiteX2-349" fmla="*/ 31382 w 3951730"/>
              <a:gd name="connsiteY2-350" fmla="*/ 3385291 h 3385291"/>
              <a:gd name="connsiteX3-351" fmla="*/ 144163 w 3951730"/>
              <a:gd name="connsiteY3-352" fmla="*/ 1987108 h 3385291"/>
              <a:gd name="connsiteX4-353" fmla="*/ 1883164 w 3951730"/>
              <a:gd name="connsiteY4-354" fmla="*/ 392070 h 3385291"/>
              <a:gd name="connsiteX5-355" fmla="*/ 1883165 w 3951730"/>
              <a:gd name="connsiteY5-356" fmla="*/ 392070 h 3385291"/>
              <a:gd name="connsiteX0-357" fmla="*/ 1883165 w 3951730"/>
              <a:gd name="connsiteY0-358" fmla="*/ 392070 h 3385291"/>
              <a:gd name="connsiteX1-359" fmla="*/ 14068 w 3951730"/>
              <a:gd name="connsiteY1-360" fmla="*/ 3385291 h 3385291"/>
              <a:gd name="connsiteX2-361" fmla="*/ 45450 w 3951730"/>
              <a:gd name="connsiteY2-362" fmla="*/ 2794448 h 3385291"/>
              <a:gd name="connsiteX3-363" fmla="*/ 1293945 w 3951730"/>
              <a:gd name="connsiteY3-364" fmla="*/ 915 h 3385291"/>
              <a:gd name="connsiteX4-365" fmla="*/ 2472385 w 3951730"/>
              <a:gd name="connsiteY4-366" fmla="*/ 915 h 3385291"/>
              <a:gd name="connsiteX5-367" fmla="*/ 3694856 w 3951730"/>
              <a:gd name="connsiteY5-368" fmla="*/ 2539197 h 3385291"/>
              <a:gd name="connsiteX6-369" fmla="*/ 3951730 w 3951730"/>
              <a:gd name="connsiteY6-370" fmla="*/ 2539197 h 3385291"/>
              <a:gd name="connsiteX7-371" fmla="*/ 3145728 w 3951730"/>
              <a:gd name="connsiteY7-372" fmla="*/ 3385291 h 3385291"/>
              <a:gd name="connsiteX8-373" fmla="*/ 2259542 w 3951730"/>
              <a:gd name="connsiteY8-374" fmla="*/ 2539197 h 3385291"/>
              <a:gd name="connsiteX9-375" fmla="*/ 2516417 w 3951730"/>
              <a:gd name="connsiteY9-376" fmla="*/ 2539197 h 3385291"/>
              <a:gd name="connsiteX10-377" fmla="*/ 1293946 w 3951730"/>
              <a:gd name="connsiteY10-378" fmla="*/ 915 h 3385291"/>
              <a:gd name="connsiteX0-379" fmla="*/ 3145728 w 3951730"/>
              <a:gd name="connsiteY0-380" fmla="*/ 3385291 h 3693794"/>
              <a:gd name="connsiteX1-381" fmla="*/ 2259542 w 3951730"/>
              <a:gd name="connsiteY1-382" fmla="*/ 2539197 h 3693794"/>
              <a:gd name="connsiteX2-383" fmla="*/ 2516417 w 3951730"/>
              <a:gd name="connsiteY2-384" fmla="*/ 2539197 h 3693794"/>
              <a:gd name="connsiteX3-385" fmla="*/ 1293946 w 3951730"/>
              <a:gd name="connsiteY3-386" fmla="*/ 915 h 3693794"/>
              <a:gd name="connsiteX4-387" fmla="*/ 2472385 w 3951730"/>
              <a:gd name="connsiteY4-388" fmla="*/ 915 h 3693794"/>
              <a:gd name="connsiteX5-389" fmla="*/ 3694856 w 3951730"/>
              <a:gd name="connsiteY5-390" fmla="*/ 2539197 h 3693794"/>
              <a:gd name="connsiteX6-391" fmla="*/ 3951730 w 3951730"/>
              <a:gd name="connsiteY6-392" fmla="*/ 2539197 h 3693794"/>
              <a:gd name="connsiteX7-393" fmla="*/ 3145728 w 3951730"/>
              <a:gd name="connsiteY7-394" fmla="*/ 3385291 h 3693794"/>
              <a:gd name="connsiteX0-395" fmla="*/ 1883165 w 3951730"/>
              <a:gd name="connsiteY0-396" fmla="*/ 392070 h 3693794"/>
              <a:gd name="connsiteX1-397" fmla="*/ 0 w 3951730"/>
              <a:gd name="connsiteY1-398" fmla="*/ 3343088 h 3693794"/>
              <a:gd name="connsiteX2-399" fmla="*/ 31382 w 3951730"/>
              <a:gd name="connsiteY2-400" fmla="*/ 3385291 h 3693794"/>
              <a:gd name="connsiteX3-401" fmla="*/ 144163 w 3951730"/>
              <a:gd name="connsiteY3-402" fmla="*/ 1987108 h 3693794"/>
              <a:gd name="connsiteX4-403" fmla="*/ 1883164 w 3951730"/>
              <a:gd name="connsiteY4-404" fmla="*/ 392070 h 3693794"/>
              <a:gd name="connsiteX5-405" fmla="*/ 1883165 w 3951730"/>
              <a:gd name="connsiteY5-406" fmla="*/ 392070 h 3693794"/>
              <a:gd name="connsiteX0-407" fmla="*/ 1883165 w 3951730"/>
              <a:gd name="connsiteY0-408" fmla="*/ 392070 h 3693794"/>
              <a:gd name="connsiteX1-409" fmla="*/ 14068 w 3951730"/>
              <a:gd name="connsiteY1-410" fmla="*/ 3385291 h 3693794"/>
              <a:gd name="connsiteX2-411" fmla="*/ 45450 w 3951730"/>
              <a:gd name="connsiteY2-412" fmla="*/ 2794448 h 3693794"/>
              <a:gd name="connsiteX3-413" fmla="*/ 1293945 w 3951730"/>
              <a:gd name="connsiteY3-414" fmla="*/ 915 h 3693794"/>
              <a:gd name="connsiteX4-415" fmla="*/ 2472385 w 3951730"/>
              <a:gd name="connsiteY4-416" fmla="*/ 915 h 3693794"/>
              <a:gd name="connsiteX5-417" fmla="*/ 3694856 w 3951730"/>
              <a:gd name="connsiteY5-418" fmla="*/ 2539197 h 3693794"/>
              <a:gd name="connsiteX6-419" fmla="*/ 3951730 w 3951730"/>
              <a:gd name="connsiteY6-420" fmla="*/ 2539197 h 3693794"/>
              <a:gd name="connsiteX7-421" fmla="*/ 3101657 w 3951730"/>
              <a:gd name="connsiteY7-422" fmla="*/ 3693794 h 3693794"/>
              <a:gd name="connsiteX8-423" fmla="*/ 2259542 w 3951730"/>
              <a:gd name="connsiteY8-424" fmla="*/ 2539197 h 3693794"/>
              <a:gd name="connsiteX9-425" fmla="*/ 2516417 w 3951730"/>
              <a:gd name="connsiteY9-426" fmla="*/ 2539197 h 3693794"/>
              <a:gd name="connsiteX10-427" fmla="*/ 1293946 w 3951730"/>
              <a:gd name="connsiteY10-428" fmla="*/ 915 h 3693794"/>
              <a:gd name="connsiteX0-429" fmla="*/ 3101657 w 3951730"/>
              <a:gd name="connsiteY0-430" fmla="*/ 3715832 h 3715832"/>
              <a:gd name="connsiteX1-431" fmla="*/ 2259542 w 3951730"/>
              <a:gd name="connsiteY1-432" fmla="*/ 2539197 h 3715832"/>
              <a:gd name="connsiteX2-433" fmla="*/ 2516417 w 3951730"/>
              <a:gd name="connsiteY2-434" fmla="*/ 2539197 h 3715832"/>
              <a:gd name="connsiteX3-435" fmla="*/ 1293946 w 3951730"/>
              <a:gd name="connsiteY3-436" fmla="*/ 915 h 3715832"/>
              <a:gd name="connsiteX4-437" fmla="*/ 2472385 w 3951730"/>
              <a:gd name="connsiteY4-438" fmla="*/ 915 h 3715832"/>
              <a:gd name="connsiteX5-439" fmla="*/ 3694856 w 3951730"/>
              <a:gd name="connsiteY5-440" fmla="*/ 2539197 h 3715832"/>
              <a:gd name="connsiteX6-441" fmla="*/ 3951730 w 3951730"/>
              <a:gd name="connsiteY6-442" fmla="*/ 2539197 h 3715832"/>
              <a:gd name="connsiteX7-443" fmla="*/ 3101657 w 3951730"/>
              <a:gd name="connsiteY7-444" fmla="*/ 3715832 h 3715832"/>
              <a:gd name="connsiteX0-445" fmla="*/ 1883165 w 3951730"/>
              <a:gd name="connsiteY0-446" fmla="*/ 392070 h 3715832"/>
              <a:gd name="connsiteX1-447" fmla="*/ 0 w 3951730"/>
              <a:gd name="connsiteY1-448" fmla="*/ 3343088 h 3715832"/>
              <a:gd name="connsiteX2-449" fmla="*/ 31382 w 3951730"/>
              <a:gd name="connsiteY2-450" fmla="*/ 3385291 h 3715832"/>
              <a:gd name="connsiteX3-451" fmla="*/ 144163 w 3951730"/>
              <a:gd name="connsiteY3-452" fmla="*/ 1987108 h 3715832"/>
              <a:gd name="connsiteX4-453" fmla="*/ 1883164 w 3951730"/>
              <a:gd name="connsiteY4-454" fmla="*/ 392070 h 3715832"/>
              <a:gd name="connsiteX5-455" fmla="*/ 1883165 w 3951730"/>
              <a:gd name="connsiteY5-456" fmla="*/ 392070 h 3715832"/>
              <a:gd name="connsiteX0-457" fmla="*/ 1883165 w 3951730"/>
              <a:gd name="connsiteY0-458" fmla="*/ 392070 h 3715832"/>
              <a:gd name="connsiteX1-459" fmla="*/ 14068 w 3951730"/>
              <a:gd name="connsiteY1-460" fmla="*/ 3385291 h 3715832"/>
              <a:gd name="connsiteX2-461" fmla="*/ 45450 w 3951730"/>
              <a:gd name="connsiteY2-462" fmla="*/ 2794448 h 3715832"/>
              <a:gd name="connsiteX3-463" fmla="*/ 1293945 w 3951730"/>
              <a:gd name="connsiteY3-464" fmla="*/ 915 h 3715832"/>
              <a:gd name="connsiteX4-465" fmla="*/ 2472385 w 3951730"/>
              <a:gd name="connsiteY4-466" fmla="*/ 915 h 3715832"/>
              <a:gd name="connsiteX5-467" fmla="*/ 3694856 w 3951730"/>
              <a:gd name="connsiteY5-468" fmla="*/ 2539197 h 3715832"/>
              <a:gd name="connsiteX6-469" fmla="*/ 3951730 w 3951730"/>
              <a:gd name="connsiteY6-470" fmla="*/ 2539197 h 3715832"/>
              <a:gd name="connsiteX7-471" fmla="*/ 3101657 w 3951730"/>
              <a:gd name="connsiteY7-472" fmla="*/ 3693794 h 3715832"/>
              <a:gd name="connsiteX8-473" fmla="*/ 2259542 w 3951730"/>
              <a:gd name="connsiteY8-474" fmla="*/ 2539197 h 3715832"/>
              <a:gd name="connsiteX9-475" fmla="*/ 2516417 w 3951730"/>
              <a:gd name="connsiteY9-476" fmla="*/ 2539197 h 3715832"/>
              <a:gd name="connsiteX10-477" fmla="*/ 1293946 w 3951730"/>
              <a:gd name="connsiteY10-478" fmla="*/ 915 h 3715832"/>
              <a:gd name="connsiteX0-479" fmla="*/ 3101657 w 3951730"/>
              <a:gd name="connsiteY0-480" fmla="*/ 3715832 h 3715832"/>
              <a:gd name="connsiteX1-481" fmla="*/ 2259542 w 3951730"/>
              <a:gd name="connsiteY1-482" fmla="*/ 2539197 h 3715832"/>
              <a:gd name="connsiteX2-483" fmla="*/ 2516417 w 3951730"/>
              <a:gd name="connsiteY2-484" fmla="*/ 2539197 h 3715832"/>
              <a:gd name="connsiteX3-485" fmla="*/ 1293946 w 3951730"/>
              <a:gd name="connsiteY3-486" fmla="*/ 915 h 3715832"/>
              <a:gd name="connsiteX4-487" fmla="*/ 2472385 w 3951730"/>
              <a:gd name="connsiteY4-488" fmla="*/ 915 h 3715832"/>
              <a:gd name="connsiteX5-489" fmla="*/ 3694856 w 3951730"/>
              <a:gd name="connsiteY5-490" fmla="*/ 2539197 h 3715832"/>
              <a:gd name="connsiteX6-491" fmla="*/ 3951730 w 3951730"/>
              <a:gd name="connsiteY6-492" fmla="*/ 2539197 h 3715832"/>
              <a:gd name="connsiteX7-493" fmla="*/ 3101657 w 3951730"/>
              <a:gd name="connsiteY7-494" fmla="*/ 3715832 h 3715832"/>
              <a:gd name="connsiteX0-495" fmla="*/ 1883165 w 3951730"/>
              <a:gd name="connsiteY0-496" fmla="*/ 392070 h 3715832"/>
              <a:gd name="connsiteX1-497" fmla="*/ 0 w 3951730"/>
              <a:gd name="connsiteY1-498" fmla="*/ 3343088 h 3715832"/>
              <a:gd name="connsiteX2-499" fmla="*/ 31382 w 3951730"/>
              <a:gd name="connsiteY2-500" fmla="*/ 3385291 h 3715832"/>
              <a:gd name="connsiteX3-501" fmla="*/ 144163 w 3951730"/>
              <a:gd name="connsiteY3-502" fmla="*/ 1987108 h 3715832"/>
              <a:gd name="connsiteX4-503" fmla="*/ 1883164 w 3951730"/>
              <a:gd name="connsiteY4-504" fmla="*/ 392070 h 3715832"/>
              <a:gd name="connsiteX5-505" fmla="*/ 1883165 w 3951730"/>
              <a:gd name="connsiteY5-506" fmla="*/ 392070 h 3715832"/>
              <a:gd name="connsiteX0-507" fmla="*/ 1883165 w 3951730"/>
              <a:gd name="connsiteY0-508" fmla="*/ 392070 h 3715832"/>
              <a:gd name="connsiteX1-509" fmla="*/ 14068 w 3951730"/>
              <a:gd name="connsiteY1-510" fmla="*/ 3385291 h 3715832"/>
              <a:gd name="connsiteX2-511" fmla="*/ 45450 w 3951730"/>
              <a:gd name="connsiteY2-512" fmla="*/ 2794448 h 3715832"/>
              <a:gd name="connsiteX3-513" fmla="*/ 1293945 w 3951730"/>
              <a:gd name="connsiteY3-514" fmla="*/ 915 h 3715832"/>
              <a:gd name="connsiteX4-515" fmla="*/ 2472385 w 3951730"/>
              <a:gd name="connsiteY4-516" fmla="*/ 915 h 3715832"/>
              <a:gd name="connsiteX5-517" fmla="*/ 3694856 w 3951730"/>
              <a:gd name="connsiteY5-518" fmla="*/ 2539197 h 3715832"/>
              <a:gd name="connsiteX6-519" fmla="*/ 3951730 w 3951730"/>
              <a:gd name="connsiteY6-520" fmla="*/ 2539197 h 3715832"/>
              <a:gd name="connsiteX7-521" fmla="*/ 3101657 w 3951730"/>
              <a:gd name="connsiteY7-522" fmla="*/ 3693794 h 3715832"/>
              <a:gd name="connsiteX8-523" fmla="*/ 2259542 w 3951730"/>
              <a:gd name="connsiteY8-524" fmla="*/ 2539197 h 3715832"/>
              <a:gd name="connsiteX9-525" fmla="*/ 2516417 w 3951730"/>
              <a:gd name="connsiteY9-526" fmla="*/ 2539197 h 3715832"/>
              <a:gd name="connsiteX10-527" fmla="*/ 1293946 w 3951730"/>
              <a:gd name="connsiteY10-528" fmla="*/ 915 h 3715832"/>
              <a:gd name="connsiteX0-529" fmla="*/ 3101657 w 3951730"/>
              <a:gd name="connsiteY0-530" fmla="*/ 3715832 h 3715832"/>
              <a:gd name="connsiteX1-531" fmla="*/ 2259542 w 3951730"/>
              <a:gd name="connsiteY1-532" fmla="*/ 2539197 h 3715832"/>
              <a:gd name="connsiteX2-533" fmla="*/ 2516417 w 3951730"/>
              <a:gd name="connsiteY2-534" fmla="*/ 2539197 h 3715832"/>
              <a:gd name="connsiteX3-535" fmla="*/ 1293946 w 3951730"/>
              <a:gd name="connsiteY3-536" fmla="*/ 915 h 3715832"/>
              <a:gd name="connsiteX4-537" fmla="*/ 2472385 w 3951730"/>
              <a:gd name="connsiteY4-538" fmla="*/ 915 h 3715832"/>
              <a:gd name="connsiteX5-539" fmla="*/ 3694856 w 3951730"/>
              <a:gd name="connsiteY5-540" fmla="*/ 2539197 h 3715832"/>
              <a:gd name="connsiteX6-541" fmla="*/ 3951730 w 3951730"/>
              <a:gd name="connsiteY6-542" fmla="*/ 2539197 h 3715832"/>
              <a:gd name="connsiteX7-543" fmla="*/ 3101657 w 3951730"/>
              <a:gd name="connsiteY7-544" fmla="*/ 3715832 h 3715832"/>
              <a:gd name="connsiteX0-545" fmla="*/ 1883165 w 3951730"/>
              <a:gd name="connsiteY0-546" fmla="*/ 392070 h 3715832"/>
              <a:gd name="connsiteX1-547" fmla="*/ 0 w 3951730"/>
              <a:gd name="connsiteY1-548" fmla="*/ 3343088 h 3715832"/>
              <a:gd name="connsiteX2-549" fmla="*/ 31382 w 3951730"/>
              <a:gd name="connsiteY2-550" fmla="*/ 3385291 h 3715832"/>
              <a:gd name="connsiteX3-551" fmla="*/ 144163 w 3951730"/>
              <a:gd name="connsiteY3-552" fmla="*/ 1987108 h 3715832"/>
              <a:gd name="connsiteX4-553" fmla="*/ 1883164 w 3951730"/>
              <a:gd name="connsiteY4-554" fmla="*/ 392070 h 3715832"/>
              <a:gd name="connsiteX5-555" fmla="*/ 1883165 w 3951730"/>
              <a:gd name="connsiteY5-556" fmla="*/ 392070 h 3715832"/>
              <a:gd name="connsiteX0-557" fmla="*/ 14068 w 3951730"/>
              <a:gd name="connsiteY0-558" fmla="*/ 3385291 h 3715832"/>
              <a:gd name="connsiteX1-559" fmla="*/ 45450 w 3951730"/>
              <a:gd name="connsiteY1-560" fmla="*/ 2794448 h 3715832"/>
              <a:gd name="connsiteX2-561" fmla="*/ 1293945 w 3951730"/>
              <a:gd name="connsiteY2-562" fmla="*/ 915 h 3715832"/>
              <a:gd name="connsiteX3-563" fmla="*/ 2472385 w 3951730"/>
              <a:gd name="connsiteY3-564" fmla="*/ 915 h 3715832"/>
              <a:gd name="connsiteX4-565" fmla="*/ 3694856 w 3951730"/>
              <a:gd name="connsiteY4-566" fmla="*/ 2539197 h 3715832"/>
              <a:gd name="connsiteX5-567" fmla="*/ 3951730 w 3951730"/>
              <a:gd name="connsiteY5-568" fmla="*/ 2539197 h 3715832"/>
              <a:gd name="connsiteX6-569" fmla="*/ 3101657 w 3951730"/>
              <a:gd name="connsiteY6-570" fmla="*/ 3693794 h 3715832"/>
              <a:gd name="connsiteX7-571" fmla="*/ 2259542 w 3951730"/>
              <a:gd name="connsiteY7-572" fmla="*/ 2539197 h 3715832"/>
              <a:gd name="connsiteX8-573" fmla="*/ 2516417 w 3951730"/>
              <a:gd name="connsiteY8-574" fmla="*/ 2539197 h 3715832"/>
              <a:gd name="connsiteX9-575" fmla="*/ 1293946 w 3951730"/>
              <a:gd name="connsiteY9-576" fmla="*/ 915 h 371583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25" y="connsiteY6-26"/>
              </a:cxn>
              <a:cxn ang="0">
                <a:pos x="connsiteX7-27" y="connsiteY7-28"/>
              </a:cxn>
              <a:cxn ang="0">
                <a:pos x="connsiteX8-73" y="connsiteY8-74"/>
              </a:cxn>
              <a:cxn ang="0">
                <a:pos x="connsiteX9-75" y="connsiteY9-76"/>
              </a:cxn>
            </a:cxnLst>
            <a:rect l="l" t="t" r="r" b="b"/>
            <a:pathLst>
              <a:path w="3951729" h="3715832" stroke="0" extrusionOk="0">
                <a:moveTo>
                  <a:pt x="3101657" y="3715832"/>
                </a:moveTo>
                <a:lnTo>
                  <a:pt x="2259542" y="2539197"/>
                </a:lnTo>
                <a:lnTo>
                  <a:pt x="2516417" y="2539197"/>
                </a:lnTo>
                <a:cubicBezTo>
                  <a:pt x="2372485" y="1044932"/>
                  <a:pt x="1869672" y="915"/>
                  <a:pt x="1293946" y="915"/>
                </a:cubicBezTo>
                <a:lnTo>
                  <a:pt x="2472385" y="915"/>
                </a:lnTo>
                <a:cubicBezTo>
                  <a:pt x="3048112" y="915"/>
                  <a:pt x="3550925" y="1044933"/>
                  <a:pt x="3694856" y="2539197"/>
                </a:cubicBezTo>
                <a:lnTo>
                  <a:pt x="3951730" y="2539197"/>
                </a:lnTo>
                <a:lnTo>
                  <a:pt x="3101657" y="3715832"/>
                </a:lnTo>
                <a:close/>
              </a:path>
              <a:path w="3951729" h="3715832" fill="darkenLess" stroke="0" extrusionOk="0">
                <a:moveTo>
                  <a:pt x="1883165" y="392070"/>
                </a:moveTo>
                <a:cubicBezTo>
                  <a:pt x="848992" y="390133"/>
                  <a:pt x="0" y="2087830"/>
                  <a:pt x="0" y="3343088"/>
                </a:cubicBezTo>
                <a:lnTo>
                  <a:pt x="31382" y="3385291"/>
                </a:lnTo>
                <a:cubicBezTo>
                  <a:pt x="31382" y="2903013"/>
                  <a:pt x="69835" y="2426305"/>
                  <a:pt x="144163" y="1987108"/>
                </a:cubicBezTo>
                <a:cubicBezTo>
                  <a:pt x="444463" y="212684"/>
                  <a:pt x="1240285" y="-517256"/>
                  <a:pt x="1883164" y="392070"/>
                </a:cubicBezTo>
                <a:lnTo>
                  <a:pt x="1883165" y="392070"/>
                </a:lnTo>
                <a:close/>
              </a:path>
              <a:path w="3951729" h="3715832" fill="none" extrusionOk="0">
                <a:moveTo>
                  <a:pt x="14068" y="3385291"/>
                </a:moveTo>
                <a:lnTo>
                  <a:pt x="45450" y="2794448"/>
                </a:lnTo>
                <a:cubicBezTo>
                  <a:pt x="45450" y="1938183"/>
                  <a:pt x="596651" y="915"/>
                  <a:pt x="1293945" y="915"/>
                </a:cubicBezTo>
                <a:lnTo>
                  <a:pt x="2472385" y="915"/>
                </a:lnTo>
                <a:cubicBezTo>
                  <a:pt x="3048112" y="915"/>
                  <a:pt x="3550925" y="1044933"/>
                  <a:pt x="3694856" y="2539197"/>
                </a:cubicBezTo>
                <a:lnTo>
                  <a:pt x="3951730" y="2539197"/>
                </a:lnTo>
                <a:lnTo>
                  <a:pt x="3101657" y="3693794"/>
                </a:lnTo>
                <a:lnTo>
                  <a:pt x="2259542" y="2539197"/>
                </a:lnTo>
                <a:lnTo>
                  <a:pt x="2516417" y="2539197"/>
                </a:lnTo>
                <a:cubicBezTo>
                  <a:pt x="2372485" y="1044932"/>
                  <a:pt x="1869672" y="915"/>
                  <a:pt x="1293946" y="915"/>
                </a:cubicBezTo>
              </a:path>
            </a:pathLst>
          </a:custGeom>
          <a:solidFill>
            <a:schemeClr val="accent1"/>
          </a:solidFill>
          <a:ln w="317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深入了解，探究文章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102" y="905352"/>
            <a:ext cx="3714274" cy="1302544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2462689" y="2325053"/>
            <a:ext cx="5671661" cy="94641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第一自然段交代了什么？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462689" y="3376613"/>
            <a:ext cx="5671661" cy="94641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有什么作用？</a:t>
            </a: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0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21"/>
          <p:cNvSpPr txBox="1"/>
          <p:nvPr/>
        </p:nvSpPr>
        <p:spPr>
          <a:xfrm>
            <a:off x="69533" y="1370172"/>
            <a:ext cx="9004459" cy="3320207"/>
          </a:xfrm>
          <a:prstGeom prst="parallelogram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altLang="zh-CN" sz="38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3800" b="1">
                <a:solidFill>
                  <a:schemeClr val="accent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第一个自然段交代了故事的时间，能让学生们直接了解到这个故事发生的背景。</a:t>
            </a:r>
          </a:p>
        </p:txBody>
      </p:sp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深入了解，探究文章</a:t>
            </a:r>
          </a:p>
        </p:txBody>
      </p:sp>
      <p:sp>
        <p:nvSpPr>
          <p:cNvPr id="14" name="KSO_Shape"/>
          <p:cNvSpPr/>
          <p:nvPr/>
        </p:nvSpPr>
        <p:spPr>
          <a:xfrm rot="17940000">
            <a:off x="1380649" y="1751647"/>
            <a:ext cx="356235" cy="561023"/>
          </a:xfrm>
          <a:custGeom>
            <a:rect l="l" t="t" r="r" b="b"/>
            <a:pathLst>
              <a:path w="621055" h="978642">
                <a:moveTo>
                  <a:pt x="13003" y="762005"/>
                </a:moveTo>
                <a:lnTo>
                  <a:pt x="181111" y="859062"/>
                </a:lnTo>
                <a:lnTo>
                  <a:pt x="0" y="978642"/>
                </a:lnTo>
                <a:close/>
                <a:moveTo>
                  <a:pt x="502622" y="186898"/>
                </a:moveTo>
                <a:lnTo>
                  <a:pt x="175090" y="754200"/>
                </a:lnTo>
                <a:lnTo>
                  <a:pt x="196101" y="766331"/>
                </a:lnTo>
                <a:lnTo>
                  <a:pt x="523633" y="199029"/>
                </a:lnTo>
                <a:close/>
                <a:moveTo>
                  <a:pt x="457985" y="161127"/>
                </a:moveTo>
                <a:lnTo>
                  <a:pt x="130453" y="728429"/>
                </a:lnTo>
                <a:lnTo>
                  <a:pt x="151464" y="740560"/>
                </a:lnTo>
                <a:lnTo>
                  <a:pt x="478996" y="173258"/>
                </a:lnTo>
                <a:close/>
                <a:moveTo>
                  <a:pt x="413348" y="135356"/>
                </a:moveTo>
                <a:lnTo>
                  <a:pt x="85816" y="702658"/>
                </a:lnTo>
                <a:lnTo>
                  <a:pt x="106827" y="714789"/>
                </a:lnTo>
                <a:lnTo>
                  <a:pt x="434359" y="147487"/>
                </a:lnTo>
                <a:close/>
                <a:moveTo>
                  <a:pt x="417712" y="61029"/>
                </a:moveTo>
                <a:lnTo>
                  <a:pt x="585820" y="158086"/>
                </a:lnTo>
                <a:lnTo>
                  <a:pt x="191736" y="840659"/>
                </a:lnTo>
                <a:lnTo>
                  <a:pt x="23628" y="743602"/>
                </a:lnTo>
                <a:close/>
                <a:moveTo>
                  <a:pt x="452947" y="0"/>
                </a:moveTo>
                <a:lnTo>
                  <a:pt x="621055" y="97057"/>
                </a:lnTo>
                <a:lnTo>
                  <a:pt x="596793" y="139079"/>
                </a:lnTo>
                <a:lnTo>
                  <a:pt x="428686" y="4202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>
    <p:split orient="vert"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深入了解，探究文章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346234" y="922496"/>
            <a:ext cx="8451056" cy="411956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他们翻动着发黄而卷曲的书页。读那些字真是有趣极了，因为它们是静止不动的。按理说，它们应该可以移动</a:t>
            </a:r>
            <a:r>
              <a:rPr lang="en-US" altLang="zh-CN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en-US" sz="34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当然是像电子屏幕上那样移动。接着，当他们翻回到上一页时，那上面还是他们第一次看到的那些字。</a:t>
            </a:r>
          </a:p>
        </p:txBody>
      </p:sp>
    </p:spTree>
  </p:cSld>
  <p:clrMapOvr>
    <a:masterClrMapping/>
  </p:clrMapOvr>
  <p:transition spd="slow">
    <p:wheel spokes="8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深入了解，探究文章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15102" y="905352"/>
            <a:ext cx="3714274" cy="1302544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563404" y="2362677"/>
            <a:ext cx="8016716" cy="205748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 algn="l">
              <a:lnSpc>
                <a:spcPct val="170000"/>
              </a:lnSpc>
            </a:pPr>
            <a:r>
              <a:rPr lang="en-US" altLang="zh-CN" sz="3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r>
              <a:rPr lang="zh-CN" altLang="en-US" sz="3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结合文章说一说150年后的学习方式和现在的学习方式有什么不同？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深入了解，探究文章</a:t>
            </a:r>
          </a:p>
        </p:txBody>
      </p:sp>
      <p:sp>
        <p:nvSpPr>
          <p:cNvPr id="2" name="双波形 1"/>
          <p:cNvSpPr/>
          <p:nvPr/>
        </p:nvSpPr>
        <p:spPr>
          <a:xfrm>
            <a:off x="734854" y="1047750"/>
            <a:ext cx="7584281" cy="3667125"/>
          </a:xfrm>
          <a:prstGeom prst="doubleWave">
            <a:avLst/>
          </a:prstGeom>
          <a:solidFill>
            <a:schemeClr val="bg1"/>
          </a:solidFill>
          <a:ln w="76200">
            <a:solidFill>
              <a:schemeClr val="accent1">
                <a:lumMod val="60000"/>
                <a:lumOff val="40000"/>
              </a:schemeClr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734854" y="1496378"/>
            <a:ext cx="7880509" cy="276939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）历史上：</a:t>
            </a:r>
          </a:p>
          <a:p>
            <a:pPr>
              <a:lnSpc>
                <a:spcPct val="130000"/>
              </a:lnSpc>
            </a:pP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</a:t>
            </a:r>
            <a:r>
              <a:rPr lang="zh-CN" altLang="en-US" sz="3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文字都印在纸上，静止不动的。</a:t>
            </a:r>
          </a:p>
          <a:p>
            <a:pPr>
              <a:lnSpc>
                <a:spcPct val="130000"/>
              </a:lnSpc>
            </a:pP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</a:t>
            </a:r>
            <a:r>
              <a:rPr 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150</a:t>
            </a: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年后：</a:t>
            </a:r>
          </a:p>
          <a:p>
            <a:pPr>
              <a:lnSpc>
                <a:spcPct val="130000"/>
              </a:lnSpc>
            </a:pPr>
            <a:r>
              <a:rPr lang="zh-CN" altLang="en-US" sz="3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</a:t>
            </a:r>
            <a:r>
              <a:rPr lang="zh-CN" altLang="en-US" sz="3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文字在电视屏幕上，可以滚动的。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0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/>
          </p:nvPr>
        </p:nvSpPr>
        <p:spPr>
          <a:xfrm>
            <a:off x="3652361" y="1527334"/>
            <a:ext cx="4143375" cy="2088356"/>
          </a:xfrm>
        </p:spPr>
        <p:txBody>
          <a:bodyPr/>
          <a:lstStyle/>
          <a:p>
            <a:pPr algn="l"/>
            <a:r>
              <a:rPr lang="zh-CN" altLang="en-US" sz="4500">
                <a:latin typeface="隶书" panose="02010509060101010101" charset="-122"/>
                <a:ea typeface="隶书" panose="02010509060101010101" charset="-122"/>
              </a:rPr>
              <a:t>课后作业</a:t>
            </a:r>
            <a:br>
              <a:rPr lang="zh-CN" altLang="en-US" sz="4500">
                <a:latin typeface="隶书" panose="02010509060101010101" charset="-122"/>
                <a:ea typeface="隶书" panose="02010509060101010101" charset="-122"/>
              </a:rPr>
            </a:br>
            <a:r>
              <a:rPr lang="zh-CN" altLang="en-US" sz="4500">
                <a:latin typeface="隶书" panose="02010509060101010101" charset="-122"/>
                <a:ea typeface="隶书" panose="02010509060101010101" charset="-122"/>
              </a:rPr>
              <a:t>      探究文章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74081" y="2458879"/>
            <a:ext cx="419576" cy="40005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云形 4"/>
          <p:cNvSpPr/>
          <p:nvPr/>
        </p:nvSpPr>
        <p:spPr>
          <a:xfrm>
            <a:off x="345281" y="625316"/>
            <a:ext cx="8453438" cy="4286250"/>
          </a:xfrm>
          <a:prstGeom prst="cloud">
            <a:avLst/>
          </a:prstGeom>
          <a:solidFill>
            <a:schemeClr val="bg1"/>
          </a:solidFill>
          <a:ln w="762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标题 3"/>
          <p:cNvSpPr>
            <a:spLocks noGrp="1"/>
          </p:cNvSpPr>
          <p:nvPr>
            <p:ph type="title"/>
          </p:nvPr>
        </p:nvSpPr>
        <p:spPr>
          <a:xfrm>
            <a:off x="572691" y="268954"/>
            <a:ext cx="6527439" cy="636341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+mn-ea"/>
                <a:ea typeface="+mn-ea"/>
              </a:rPr>
              <a:t>课后作业，探究文章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34854" y="1496377"/>
            <a:ext cx="7880509" cy="254412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41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41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结合文章说一说，150年后的机器人老师和现在的老师有什么不同？可小组讨论。</a:t>
            </a: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 rot="225092">
            <a:off x="2491117" y="2407992"/>
            <a:ext cx="4157195" cy="69616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59" name="矩形 58"/>
          <p:cNvSpPr/>
          <p:nvPr>
            <p:custDataLst>
              <p:tags r:id="rId3"/>
            </p:custDataLst>
          </p:nvPr>
        </p:nvSpPr>
        <p:spPr>
          <a:xfrm rot="21197296">
            <a:off x="2966399" y="1506175"/>
            <a:ext cx="3206631" cy="694643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60" name="矩形 59"/>
          <p:cNvSpPr/>
          <p:nvPr>
            <p:custDataLst>
              <p:tags r:id="rId4"/>
            </p:custDataLst>
          </p:nvPr>
        </p:nvSpPr>
        <p:spPr>
          <a:xfrm rot="225092">
            <a:off x="2411904" y="2310498"/>
            <a:ext cx="4158718" cy="694643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3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谢谢观看</a:t>
            </a:r>
          </a:p>
        </p:txBody>
      </p:sp>
      <p:sp>
        <p:nvSpPr>
          <p:cNvPr id="62" name="矩形 61"/>
          <p:cNvSpPr/>
          <p:nvPr>
            <p:custDataLst>
              <p:tags r:id="rId5"/>
            </p:custDataLst>
          </p:nvPr>
        </p:nvSpPr>
        <p:spPr>
          <a:xfrm rot="21197296">
            <a:off x="2882617" y="1379737"/>
            <a:ext cx="3208154" cy="69616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>
            <a:outerShdw blurRad="25400" dist="12700" dir="8100000" algn="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/>
          <a:lstStyle>
            <a:defPPr>
              <a:defRPr lang="zh-CN"/>
            </a:defPPr>
            <a:lvl1pPr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1pPr>
            <a:lvl2pPr marL="456248" indent="-1133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2pPr>
            <a:lvl3pPr marL="913448" indent="-2276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3pPr>
            <a:lvl4pPr marL="1370648" indent="-3419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4pPr>
            <a:lvl5pPr marL="1827848" indent="-456248" algn="l" defTabSz="913448" rtl="0" eaLnBrk="0" fontAlgn="base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5pPr>
            <a:lvl6pPr marL="17145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6pPr>
            <a:lvl7pPr marL="20574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7pPr>
            <a:lvl8pPr marL="24003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8pPr>
            <a:lvl9pPr marL="2743200" algn="l" defTabSz="6858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幼圆" panose="02010509060101010101" pitchFamily="49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3600">
              <a:solidFill>
                <a:srgbClr val="FFFFFF"/>
              </a:solidFill>
              <a:latin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ransition spd="slow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2097157"/>
            <a:ext cx="9144000" cy="19580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58917" y="-43339"/>
            <a:ext cx="3626644" cy="2365058"/>
          </a:xfrm>
          <a:prstGeom prst="rect">
            <a:avLst/>
          </a:prstGeom>
        </p:spPr>
      </p:pic>
      <p:sp>
        <p:nvSpPr>
          <p:cNvPr id="6" name="文本框 29"/>
          <p:cNvSpPr txBox="1">
            <a:spLocks noChangeArrowheads="1"/>
          </p:cNvSpPr>
          <p:nvPr/>
        </p:nvSpPr>
        <p:spPr bwMode="auto">
          <a:xfrm>
            <a:off x="3121551" y="2152412"/>
            <a:ext cx="2703195" cy="34432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51434" tIns="25717" rIns="51434" bIns="25717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1900" b="1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语文</a:t>
            </a:r>
            <a:r>
              <a:rPr lang="en-US" altLang="zh-CN" sz="1900" b="1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·</a:t>
            </a:r>
            <a:r>
              <a:rPr lang="zh-CN" altLang="en-US" sz="1900" b="1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人教版</a:t>
            </a:r>
            <a:r>
              <a:rPr lang="en-US" altLang="zh-CN" sz="1900" b="1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·</a:t>
            </a:r>
            <a:r>
              <a:rPr lang="zh-CN" altLang="en-US" sz="1900" b="1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六年级下</a:t>
            </a:r>
          </a:p>
        </p:txBody>
      </p:sp>
      <p:grpSp>
        <p:nvGrpSpPr>
          <p:cNvPr id="18" name="组合 17"/>
          <p:cNvGrpSpPr/>
          <p:nvPr/>
        </p:nvGrpSpPr>
        <p:grpSpPr>
          <a:xfrm>
            <a:off x="7478554" y="3580371"/>
            <a:ext cx="1154430" cy="366713"/>
            <a:chOff x="10493" y="10477"/>
            <a:chExt cx="2424" cy="770"/>
          </a:xfrm>
        </p:grpSpPr>
        <p:sp>
          <p:nvSpPr>
            <p:cNvPr id="26" name="矩形: 圆角 28"/>
            <p:cNvSpPr/>
            <p:nvPr/>
          </p:nvSpPr>
          <p:spPr>
            <a:xfrm>
              <a:off x="10493" y="10477"/>
              <a:ext cx="2424" cy="770"/>
            </a:xfrm>
            <a:prstGeom prst="roundRect">
              <a:avLst>
                <a:gd name="adj" fmla="val 39404"/>
              </a:avLst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indent="-1133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indent="-2276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indent="-3419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indent="-4562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1500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25" name="文本框 29"/>
            <p:cNvSpPr txBox="1">
              <a:spLocks noChangeArrowheads="1"/>
            </p:cNvSpPr>
            <p:nvPr/>
          </p:nvSpPr>
          <p:spPr bwMode="auto">
            <a:xfrm>
              <a:off x="10767" y="10567"/>
              <a:ext cx="1876" cy="63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lIns="68579" tIns="34289" rIns="68579" bIns="34289"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indent="-1133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indent="-2276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indent="-3419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indent="-456248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zh-CN" altLang="en-US" sz="1500" b="1">
                  <a:solidFill>
                    <a:srgbClr val="FF0000"/>
                  </a:solidFill>
                  <a:latin typeface="微软雅黑"/>
                  <a:ea typeface="微软雅黑"/>
                  <a:sym typeface="微软雅黑"/>
                </a:rPr>
                <a:t>第</a:t>
              </a:r>
              <a:r>
                <a:rPr lang="en-US" altLang="zh-CN" sz="1500" b="1">
                  <a:solidFill>
                    <a:srgbClr val="FF0000"/>
                  </a:solidFill>
                  <a:latin typeface="微软雅黑"/>
                  <a:ea typeface="微软雅黑"/>
                  <a:sym typeface="微软雅黑"/>
                </a:rPr>
                <a:t>2</a:t>
              </a:r>
              <a:r>
                <a:rPr lang="zh-CN" altLang="en-US" sz="1500" b="1">
                  <a:solidFill>
                    <a:srgbClr val="FF0000"/>
                  </a:solidFill>
                  <a:latin typeface="微软雅黑"/>
                  <a:ea typeface="微软雅黑"/>
                  <a:sym typeface="微软雅黑"/>
                </a:rPr>
                <a:t>课时</a:t>
              </a:r>
            </a:p>
          </p:txBody>
        </p:sp>
      </p:grpSp>
      <p:sp>
        <p:nvSpPr>
          <p:cNvPr id="9218" name="标题 1"/>
          <p:cNvSpPr>
            <a:spLocks noGrp="1"/>
          </p:cNvSpPr>
          <p:nvPr>
            <p:ph type="title" idx="4294967295"/>
          </p:nvPr>
        </p:nvSpPr>
        <p:spPr>
          <a:xfrm>
            <a:off x="1674019" y="2619634"/>
            <a:ext cx="6065520" cy="823501"/>
          </a:xfrm>
        </p:spPr>
        <p:txBody>
          <a:bodyPr>
            <a:normAutofit fontScale="90000"/>
          </a:bodyPr>
          <a:lstStyle/>
          <a:p>
            <a:pPr algn="dist">
              <a:lnSpc>
                <a:spcPct val="130000"/>
              </a:lnSpc>
            </a:pPr>
            <a:r>
              <a:rPr lang="zh-CN" altLang="en-US">
                <a:latin typeface="微软雅黑"/>
                <a:ea typeface="微软雅黑"/>
                <a:cs typeface="逐浪双勾镂线体" panose="03000509000000000000" charset="-122"/>
                <a:sym typeface="微软雅黑"/>
              </a:rPr>
              <a:t>他们那时候多有趣啊</a:t>
            </a:r>
          </a:p>
        </p:txBody>
      </p:sp>
      <p:sp>
        <p:nvSpPr>
          <p:cNvPr id="9" name="矩形 8"/>
          <p:cNvSpPr/>
          <p:nvPr/>
        </p:nvSpPr>
        <p:spPr>
          <a:xfrm>
            <a:off x="0" y="4466262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kern="0">
              <a:solidFill>
                <a:srgbClr val="000000"/>
              </a:solidFill>
              <a:latin typeface="微软雅黑"/>
              <a:ea typeface="微软雅黑"/>
              <a:sym typeface="微软雅黑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2457450"/>
            <a:ext cx="9144000" cy="22860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2781703" y="575332"/>
            <a:ext cx="3618914" cy="361891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25400" dir="5400000" sx="101000" sy="101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723325" y="1709737"/>
            <a:ext cx="1697355" cy="1346522"/>
          </a:xfrm>
          <a:prstGeom prst="rect">
            <a:avLst/>
          </a:prstGeom>
          <a:noFill/>
          <a:ln w="19050">
            <a:noFill/>
            <a:prstDash val="dash"/>
          </a:ln>
          <a:effectLst>
            <a:outerShdw blurRad="50800" dist="1143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68580" tIns="34290" rIns="68580" bIns="34290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3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  <a:sym typeface="微软雅黑"/>
              </a:rPr>
              <a:t>一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" y="1"/>
            <a:ext cx="1750695" cy="2470309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1204915" y="858202"/>
            <a:ext cx="6734175" cy="408573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1133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76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-3419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456248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60000"/>
              </a:lnSpc>
            </a:pPr>
            <a:r>
              <a:rPr lang="zh-CN" altLang="en-US" sz="4500" b="1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微软雅黑"/>
                <a:ea typeface="微软雅黑"/>
                <a:cs typeface="方正书宋_GBK" panose="02000000000000000000" charset="-122"/>
                <a:sym typeface="微软雅黑"/>
              </a:rPr>
              <a:t>插槽   鄙夷  承载   </a:t>
            </a:r>
          </a:p>
          <a:p>
            <a:pPr algn="ctr">
              <a:lnSpc>
                <a:spcPct val="140000"/>
              </a:lnSpc>
            </a:pPr>
            <a:r>
              <a:rPr lang="zh-CN" altLang="en-US" sz="4500" b="1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微软雅黑"/>
                <a:ea typeface="微软雅黑"/>
                <a:cs typeface="方正书宋_GBK" panose="02000000000000000000" charset="-122"/>
                <a:sym typeface="微软雅黑"/>
              </a:rPr>
              <a:t>津津有味    不屑一顾</a:t>
            </a:r>
          </a:p>
          <a:p>
            <a:pPr algn="ctr">
              <a:lnSpc>
                <a:spcPct val="140000"/>
              </a:lnSpc>
            </a:pPr>
            <a:r>
              <a:rPr lang="zh-CN" altLang="en-US" sz="4500" b="1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微软雅黑"/>
                <a:ea typeface="微软雅黑"/>
                <a:cs typeface="方正书宋_GBK" panose="02000000000000000000" charset="-122"/>
                <a:sym typeface="微软雅黑"/>
              </a:rPr>
              <a:t>争论不休    孤陋寡闻  </a:t>
            </a:r>
          </a:p>
          <a:p>
            <a:pPr algn="ctr">
              <a:lnSpc>
                <a:spcPct val="140000"/>
              </a:lnSpc>
            </a:pPr>
            <a:r>
              <a:rPr lang="zh-CN" altLang="en-US" sz="4500" b="1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微软雅黑"/>
                <a:ea typeface="微软雅黑"/>
                <a:cs typeface="方正书宋_GBK" panose="02000000000000000000" charset="-122"/>
                <a:sym typeface="微软雅黑"/>
              </a:rPr>
              <a:t>因人而异    因材施教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https://d.book118.com/185244200112011102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LIDE_MODEL_TYPE" val="cover"/>
</p:tagLst>
</file>

<file path=ppt/tags/tag2.xml><?xml version="1.0" encoding="utf-8"?>
<p:tagLst xmlns:p="http://schemas.openxmlformats.org/presentationml/2006/main">
  <p:tag name="MH" val="20170816143252"/>
  <p:tag name="MH_LIBRARY" val="GRAPHIC"/>
  <p:tag name="MH_ORDER" val="5"/>
  <p:tag name="MH_TYPE" val="Other"/>
</p:tagLst>
</file>

<file path=ppt/tags/tag3.xml><?xml version="1.0" encoding="utf-8"?>
<p:tagLst xmlns:p="http://schemas.openxmlformats.org/presentationml/2006/main">
  <p:tag name="MH" val="20170816143252"/>
  <p:tag name="MH_LIBRARY" val="GRAPHIC"/>
  <p:tag name="MH_ORDER" val="5"/>
  <p:tag name="MH_TYPE" val="Other"/>
</p:tagLst>
</file>

<file path=ppt/tags/tag4.xml><?xml version="1.0" encoding="utf-8"?>
<p:tagLst xmlns:p="http://schemas.openxmlformats.org/presentationml/2006/main">
  <p:tag name="MH" val="20170816143252"/>
  <p:tag name="MH_LIBRARY" val="GRAPHIC"/>
  <p:tag name="MH_ORDER" val="5"/>
  <p:tag name="MH_TYPE" val="Other"/>
</p:tagLst>
</file>

<file path=ppt/tags/tag5.xml><?xml version="1.0" encoding="utf-8"?>
<p:tagLst xmlns:p="http://schemas.openxmlformats.org/presentationml/2006/main">
  <p:tag name="MH" val="20170804113700"/>
  <p:tag name="MH_LIBRARY" val="GRAPHIC"/>
  <p:tag name="MH_ORDER" val="2"/>
  <p:tag name="MH_TYPE" val="Other"/>
</p:tagLst>
</file>

<file path=ppt/tags/tag6.xml><?xml version="1.0" encoding="utf-8"?>
<p:tagLst xmlns:p="http://schemas.openxmlformats.org/presentationml/2006/main">
  <p:tag name="MH" val="20170612003741"/>
  <p:tag name="MH_LIBRARY" val="GRAPHIC"/>
  <p:tag name="MH_ORDER" val="Rectangle 5"/>
</p:tagLst>
</file>

<file path=ppt/tags/tag7.xml><?xml version="1.0" encoding="utf-8"?>
<p:tagLst xmlns:p="http://schemas.openxmlformats.org/presentationml/2006/main">
  <p:tag name="MH" val="20170612003741"/>
  <p:tag name="MH_LIBRARY" val="GRAPHIC"/>
  <p:tag name="MH_ORDER" val="Rectangle 3"/>
</p:tagLst>
</file>

<file path=ppt/tags/tag8.xml><?xml version="1.0" encoding="utf-8"?>
<p:tagLst xmlns:p="http://schemas.openxmlformats.org/presentationml/2006/main">
  <p:tag name="MH" val="20170612003741"/>
  <p:tag name="MH_LIBRARY" val="GRAPHIC"/>
  <p:tag name="MH_ORDER" val="Rectangle 4"/>
</p:tagLst>
</file>

<file path=ppt/tags/tag9.xml><?xml version="1.0" encoding="utf-8"?>
<p:tagLst xmlns:p="http://schemas.openxmlformats.org/presentationml/2006/main">
  <p:tag name="MH" val="20170612003741"/>
  <p:tag name="MH_LIBRARY" val="GRAPHIC"/>
  <p:tag name="MH_ORDER" val="Rectangle 2"/>
</p:tagLst>
</file>

<file path=ppt/tags/tag10.xml><?xml version="1.0" encoding="utf-8"?>
<p:tagLst xmlns:p="http://schemas.openxmlformats.org/presentationml/2006/main">
  <p:tag name="KSO_WM_SLIDE_MODEL_TYPE" val="cover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二3">
      <a:dk1>
        <a:srgbClr val="4D4D4D"/>
      </a:dk1>
      <a:lt1>
        <a:srgbClr val="FFFFFF"/>
      </a:lt1>
      <a:dk2>
        <a:srgbClr val="4D4D4D"/>
      </a:dk2>
      <a:lt2>
        <a:srgbClr val="FFFFFF"/>
      </a:lt2>
      <a:accent1>
        <a:srgbClr val="AB7E51"/>
      </a:accent1>
      <a:accent2>
        <a:srgbClr val="686B76"/>
      </a:accent2>
      <a:accent3>
        <a:srgbClr val="B86896"/>
      </a:accent3>
      <a:accent4>
        <a:srgbClr val="EC7830"/>
      </a:accent4>
      <a:accent5>
        <a:srgbClr val="91AA54"/>
      </a:accent5>
      <a:accent6>
        <a:srgbClr val="EB435F"/>
      </a:accent6>
      <a:hlink>
        <a:srgbClr val="4FCD88"/>
      </a:hlink>
      <a:folHlink>
        <a:srgbClr val="7F7F7F"/>
      </a:folHlink>
    </a:clrScheme>
    <a:fontScheme name="自定义 2">
      <a:majorFont>
        <a:latin typeface="等线 Light"/>
        <a:ea typeface="微软雅黑"/>
        <a:cs typeface="Arial"/>
      </a:majorFont>
      <a:minorFont>
        <a:latin typeface="等线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7">
      <vt:lpstr>Arial</vt:lpstr>
      <vt:lpstr>Calibri</vt:lpstr>
      <vt:lpstr>等线 Light</vt:lpstr>
      <vt:lpstr>微软雅黑</vt:lpstr>
      <vt:lpstr>等线</vt:lpstr>
      <vt:lpstr>幼圆</vt:lpstr>
      <vt:lpstr>Tempus Sans ITC</vt:lpstr>
      <vt:lpstr>Wingdings</vt:lpstr>
      <vt:lpstr>逐浪双勾镂线体</vt:lpstr>
      <vt:lpstr>楷体</vt:lpstr>
      <vt:lpstr>隶书</vt:lpstr>
      <vt:lpstr>方正书宋_GBK</vt:lpstr>
      <vt:lpstr>Verdana</vt:lpstr>
      <vt:lpstr>Calibri Light</vt:lpstr>
      <vt:lpstr>宋体</vt:lpstr>
      <vt:lpstr>Office Theme</vt:lpstr>
      <vt:lpstr>他们那时候多有趣啊</vt:lpstr>
      <vt:lpstr>PowerPoint Presentation</vt:lpstr>
      <vt:lpstr>初步朗读      整体感知</vt:lpstr>
      <vt:lpstr>初步朗读，整体感知</vt:lpstr>
      <vt:lpstr>初步朗读，整体感知</vt:lpstr>
      <vt:lpstr>初步朗读，整体感知</vt:lpstr>
      <vt:lpstr>初步朗读，整体感知</vt:lpstr>
      <vt:lpstr>深入了解      探究文章</vt:lpstr>
      <vt:lpstr>深入了解，探究文章</vt:lpstr>
      <vt:lpstr>深入了解，探究文章</vt:lpstr>
      <vt:lpstr>深入了解，探究文章</vt:lpstr>
      <vt:lpstr>深入了解，探究文章</vt:lpstr>
      <vt:lpstr>深入了解，探究文章</vt:lpstr>
      <vt:lpstr>深入了解，探究文章</vt:lpstr>
      <vt:lpstr>课后作业      探究文章</vt:lpstr>
      <vt:lpstr>课后作业，探究文章</vt:lpstr>
      <vt:lpstr>PowerPoint Presentation</vt:lpstr>
      <vt:lpstr>他们那时候多有趣啊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2024-09-11T04:57:41.531</cp:lastPrinted>
  <dcterms:created xsi:type="dcterms:W3CDTF">2024-09-10T20:57:41Z</dcterms:created>
  <dcterms:modified xsi:type="dcterms:W3CDTF">2024-09-10T20:57:43Z</dcterms:modified>
</cp:coreProperties>
</file>