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A4B0A-2BBF-4919-A524-3622AFF95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18EFB-FD56-4BEB-BC84-EF7E4793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038A1-F513-45B4-8C99-321316FF3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1051E-3DFA-4154-A117-8626D9413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C126F1-443F-4820-907B-5D28B662C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524AF-76C2-4C43-8890-CD7AFEEC1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8F38A0-154D-4944-AC22-2266E078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3DD78-34D0-4315-9B45-084562C91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0633C-FF6D-4409-80FF-BE19B5B6C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46B03-1921-42D6-B645-5DFF510B4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F09D2-BACF-478F-8B29-93C7F6AE8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012400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营销实务知识点总结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产品策略与管理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定价策略与实践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分销策略与渠道管理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促销策略与执行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数字营销与社交媒体营销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营销是个人和集体通过创造、提供、出售并同别人交换产品和价值，以获得其所需所欲之物的一种社会和管理过程。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在现代商业环境中，营销是企业成功的重要因素之一。有效的营销可以帮助企业了解市场需求，建立品牌形象，促进产品销售，并最终实现盈利。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10" r="2331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企业应提供满足市场需求的产品或服务，注重产品的差异化、创新性和品质。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产品（Product）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企业应制定合理的价格策略，考虑成本、竞争和市场接受度等因素。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价格（Price）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企业应选择合适的销售渠道，包括直销、分销、网络销售等，以确保产品能够覆盖目标市场。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渠道（Place）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企业应采取有效的推广策略，包括广告、促销、公关和销售促进等手段，以提升品牌知名度和吸引潜在客户。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推广（Promotion）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营销组合（4P理论）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52" r="303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将市场划分为具有相似需求和特点的细分市场，以便企业能够更好地了解目标客户的需求和行为。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根据市场细分，确定企业在目标市场中的竞争地位和品牌形象，以吸引并保持客户。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购后行为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消费者购买商品或服务后，会采取相应的行动，如使用、评价和再次购买等。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消费者基于评估结果，做出最终的购买决策。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评估选择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消费者对收集到的信息进行比较分析，评估各种选择方案的优劣。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需求认知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消费者意识到自身需求，开始寻找满足需求的商品或服务。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消费者通过各种渠道获取商品或服务的信息，以便做出比较和判断。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消费者心理与行为特点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不同消费者具有不同的个性特点，影响其消费行为。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消费者通过感知和认知来了解商品或服务，进而做出决策。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消费者通过学习和记忆来积累经验，形成对商品或服务的认知和态度。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消费者的态度和行为相互影响，态度影响行为，行为也反过来影响态度。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个性差异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感知与认知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学习与记忆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态度与行为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消费者行为的影响因素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社会文化背景、价值观、风俗习惯等影响消费者的消费观念和行为。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经济状况、收入水平、物价水平等经济因素直接影响消费者的购买力和消费选择。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消费者的心理需求、个性特点、认知和情感等因素影响其消费行为。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年龄、性别、职业、家庭状况等个人因素也会影响消费者的消费行为。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产品策略与管理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产品生命周期是指产品从研发、上市、成熟、衰退到退出市场的整个过程。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产品销售量下降，逐渐被新产品替代。营销重点是寻找新的用途和市场，延长产品生命周期。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衰退期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产品刚刚上市，知名度低，销售增长缓慢。营销重点是提高知名度，促进消费者尝试。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导入期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产品逐渐被市场接受，销售量增长迅速。营销重点是扩大市场份额，保持增长。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产品达到销售高峰，销售量趋于稳定。营销重点是维护市场份额，提高顾客忠诚度。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产品线定义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产品线长度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产品组合与产品线管理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指企业提供给市场的全部产品线和产品项目的组合。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指产品线中不同规格、型号、性能等特征的产品数量。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指一组密切相关的产品项目，满足同类需求的不同规格、型号、性能等特征。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根据市场需求和竞争状况，确定产品组合的宽度、深度和关联度，以实现最佳的市场覆盖和利润水平。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包括创意产生、概念测试、产品开发、试销和上市等阶段。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新产品开发流程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新产品类型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新产品开发策略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新产品上市策略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包括全新产品、换代产品、改进产品和仿制产品等。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根据市场需求和竞争状况，选择合适的新产品开发策略，如快速跟随、差异化等。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包括定价策略、渠道策略、促销策略等，以实现新产品的快速市场渗透和品牌建设。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新产品开发与上市策略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定价策略与实践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https://d.book118.com/185301240030011111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2024-09-16T19:43:40.689</cp:lastPrinted>
  <dcterms:created xsi:type="dcterms:W3CDTF">2024-09-16T11:43:40Z</dcterms:created>
  <dcterms:modified xsi:type="dcterms:W3CDTF">2024-09-16T11:43:42Z</dcterms:modified>
</cp:coreProperties>
</file>