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A5AE-7BE2-4296-B37C-A62FA6ABF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5B1B9-D250-4415-AF1C-15A45914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EDEFD-F8EF-4801-B63B-F1360A22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4352F-3CC6-4175-ABCD-B7B40B49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A9499-D9C5-4C2F-92B8-D0F816A1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07F54E-F1FD-4A7D-9261-CF57C3AE9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CBEDE-907D-4A86-8112-EFA916A9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E433F-AF29-44A6-8333-2705C674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CBBEB-91D4-428C-B32F-F03A2843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6DB4-9FDD-47A8-B214-36EADE7F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B5AED-F6AF-4255-BA88-F500FE74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02022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网络安全教育课程规避潜在风险的关键步骤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个人信息安全保护策略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企业级网络安全解决方案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互联网普及和数字化进程加速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随着互联网的普及和数字化进程的加速，网络安全问题日益突出，成为个人、企业和国家面临的重要挑战。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网络安全教育对于提高公众的网络安全意识和技能至关重要，有助于规避潜在风险，保护个人和组织的合法权益。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本课程旨在通过系统、全面的网络安全教育，帮助学员了解网络安全的基本概念和原理，掌握基本的网络安全防护技能，提高网络安全意识和应对能力。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近年来，网络攻击事件不断增多，包括黑客攻击、恶意软件、钓鱼网站等，给个人和组织带来了巨大的经济损失和声誉损失。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随着大数据时代的到来，个人和组织的数据量不断增加，数据泄露的风险也随之加大。一旦数据泄露，不仅会导致隐私泄露，还可能引发严重的法律后果。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为了应对网络安全挑战，各国政府不断完善网络安全法规，加强对网络安全的监管和处罚力度。企业和个人需要遵守相关法规，加强自身的网络安全防护。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随着技术的不断发展，新的安全挑战也不断涌现。例如，云计算、物联网、人工智能等新技术的应用带来了新的安全风险，需要采取相应的安全措施进行防护。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网络安全法规不断完善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技术发展与安全挑战并存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互联网与网络安全概念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保护信息的机密性、完整性和可用性，防止未经授权的访问、使用、泄露、破坏或篡改。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信息安全（Information Security）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全球性的计算机网络，通过TCP/IP协议族实现不同网络之间的互联和通信。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互联网（Internet）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保护网络系统和网络数据不受未经授权的访问、破坏或篡改的能力。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网络安全（Network Security）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常见网络攻击手段与防范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28" name="TextBox 28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33" name="TextBox 33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38" name="TextBox 38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恶意软件（Malware）：包括病毒、蠕虫、木马等，通过感染用户计算机或窃取用户信息造成危害。防范措施包括安装防病毒软件、定期更新操作系统和应用程序补丁等。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钓鱼攻击（Phishing）：通过伪造信任网站或电子邮件，诱骗用户输入敏感信息或下载恶意软件。防范措施包括不轻信陌生邮件或链接、使用强密码和多因素认证等。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DDoS攻击（Distributed Denial of Service）：通过大量无用的请求拥塞目标服务器，使其无法提供正常服务。防范措施包括部署防火墙、限制访问速率和启用云服务提供商的DDoS防御服务等。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使用强密码（长度足够、包含大小写字母、数字和特殊字符）、定期更换密码、不在多个账户重复使用同一密码等。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采用多因素认证方式（如短信验证码、动态口令、生物识别等），提高账户安全性；对于重要账户，启用双重认证或更高级别的身份认证服务。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密码安全与身份认证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个人信息安全保护策略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37" r="31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黑客利用漏洞攻击个人或企业系统，窃取敏感信息。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通过钓鱼邮件、恶意网站等方式传播，窃取用户信息。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08" r="1530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内部泄露：企业内部员工泄露客户或公司信息。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606" r="1260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3378" r="1337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个人隐私被公开，造成生活和工作的困扰。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银行账户、信用卡等财务信息被盗用，造成经济损失。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身份被冒用进行非法活动，如办理贷款、信用卡等。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身份冒用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长度至少8位，包含大小写字母、数字和特殊字符。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每3个月更换一次密码，避免长期使用同一密码。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38" r="1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47" b="2524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不使用相同密码：避免在多个账户中使用相同的密码。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个人信息保护方法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不在不可信的网站或应用中透露个人信息。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使用加密通信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使用加密聊天应用或VPN等工具保护通信内容。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9570" r="957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7542" r="754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50" r="16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定期清理浏览器和应用程序的缓存和cookie。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https://d.book118.com/185302022003011103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2024-09-12T04:22:14.983</cp:lastPrinted>
  <dcterms:created xsi:type="dcterms:W3CDTF">2024-09-11T20:22:15Z</dcterms:created>
  <dcterms:modified xsi:type="dcterms:W3CDTF">2024-09-11T20:22:17Z</dcterms:modified>
</cp:coreProperties>
</file>