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16DFC-3DC2-4818-9E6A-DF0E69F31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C5F59-8C64-4EDF-96FC-F5CF39AAE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E7968-098C-484D-891F-1AB2E4DC5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0ABEE-BCEF-482F-917B-629F3B8ED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6FC8A-3EEE-4FDF-BD60-A4921AE26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C6AE90-2215-47AA-81D4-7C941237C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C347D0-807B-4478-8C2D-085B3B807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991B5-D98B-4B2C-BC15-7C52A1419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48056-C26F-4258-90D8-C1A89CC9E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538FF-9E56-4788-A58E-BFC828F6B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A7BC7-BD41-4820-9B9E-110E574F3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023431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青海移动业务支撑4A安全管理系统的设计和实施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功能模块开发与实现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系统测试与验证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培训、推广与应用前景展望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项目总结与经验教训分享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随着青海移动用户数量的增加和业务范围的扩展，现有的业务支撑系统面临性能和管理上的挑战。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传统的安全管理方式已无法满足当前复杂多变的网络安全威胁，需要更加智能化的安全管理系统来应对。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安全风险日益突出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现有的业务支撑系统在自动化、智能化方面存在不足，导致运营效率不高，难以满足青海移动快速发展的需求。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运营效率有待提高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青海移动业务现状及挑战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0" r="242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建立统一的身份认证中心，实现对所有用户和系统的统一身份认证，提高身份管理的便捷性和安全性。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统一身份认证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通过集中权限管理，实现对用户访问权限的精细化控制，防止越权访问和数据泄露。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集中权限管理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建立完善的审计与监控机制，对所有用户和系统的操作进行实时监控和记录，以便及时发现和处理安全问题。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审计与监控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引入自动化和安全智能技术，提高安全管理系统的智能化水平，降低人工干预成本，提高运营效率。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自动化与安全智能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4A安全管理系统需求分析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提升业务支撑系统性能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通过优化系统架构和引入高性能技术，提升业务支撑系统的处理能力和稳定性，满足青海移动业务快速发展的需求。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加强网络安全保障能力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通过引入先进的安全技术和策略，提高网络安全保障能力，有效防范网络攻击和数据泄露等安全风险。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通过实现自动化、智能化的安全管理，降低人工干预成本，提高运营效率和管理水平。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通过本项目的实施，推动青海移动在数字化转型方面取得更大进展，提升企业整体竞争力和市场地位。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26" r="269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以业务为导向，结合青海移动业务支撑系统的实际需求，构建一套高效、安全、可扩展的4A安全管理系统。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遵循模块化、高内聚低耦合、可扩展性、安全性等原则，确保系统稳定可靠、易于维护和升级。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采用微服务架构、Spring Cloud技术栈、Docker容器化技术、Redis缓存技术等。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微服务架构可提高系统的可扩展性和可维护性；Spring Cloud技术栈提供了一套完整的微服务解决方案；Docker容器化技术可实现应用的快速部署和扩展；Redis缓存技术可提高系统性能和响应速度。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原因阐述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采用分布式部署方案，将系统拆分为多个微服务，每个微服务独立部署，通过负载均衡实现高可用性和可扩展性。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拓扑结构图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包括用户层、接入层、应用层、数据层等，各层之间通过API网关进行通信，确保系统安全性和稳定性。同时，采用Redis集群、MySQL集群等保证数据存储和访问的高可用性。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系统部署方案与拓扑结构图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功能模块开发与实现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身份认证模块是4A安全管理系统的基础模块，负责验证用户身份的合法性。它支持多种认证方式，如用户名/密码、数字证书、动态口令等，以满足不同用户和应用场景的需求。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和实现身份认证模块时，我们采用了分层架构和模块化设计思想。具体实现步骤包括：定义认证接口、实现认证算法、集成认证方式、测试与验证等。同时，为了保证系统安全性，我们采用了加密传输、定期更换密钥等安全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身份认证模块功能介绍及实现过程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授权管理模块功能介绍及实现过程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授权管理模块是4A安全管理系统的核心模块之一，负责根据用户的角色和权限，控制用户对系统资源的访问。它支持细粒度的权限控制，可以实现对系统各个功能模块的精确授权。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功能介绍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计和实现授权管理模块时，我们采用了基于角色的访问控制（RBAC）模型。具体实现步骤包括：定义角色和权限、建立角色与权限的关联关系、实现权限验证逻辑、提供权限管理界面等。同时，为了保证系统的灵活性和可扩展性，我们支持自定义角色和权限，以满足不同业务场景的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实现过程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https://d.book118.com/185302343104011104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2024-09-13T23:59:13.725</cp:lastPrinted>
  <dcterms:created xsi:type="dcterms:W3CDTF">2024-09-13T15:59:13Z</dcterms:created>
  <dcterms:modified xsi:type="dcterms:W3CDTF">2024-09-13T15:59:15Z</dcterms:modified>
</cp:coreProperties>
</file>