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DE26B-EDE7-461E-9C8F-8C40D8BC7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96C53-FE42-45B9-9D36-F953B62CC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49653-EAB3-445E-B10F-54C9F3AF1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681B0-D81C-404D-99E3-508280E7D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80BAE7-3FDE-45CD-99C6-29135F8FD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42311C-45A2-4659-BE90-18300DE9C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3340E6-789B-4F14-9E34-088A6E310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D4882-2BDA-44FC-98C5-71E9AB021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789EC-7A36-4FBF-B7CE-6F08C2753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29724-0CF1-4706-8C63-F517440CD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13108-2F99-44EF-BF2F-3A05BF8EA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042302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武汉大学分析化学课件第22章其他分离分析方法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其他分离分析方法概述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薄层色谱法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毛细管电泳法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分子印迹技术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其他分离分析方法简介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其他分离分析方法概述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83" r="34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其他分离分析方法是指除了色谱法和电泳法之外的分离分析方法。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具有多样性、高效性、高选择性等特点，适用于不同类型和性质的样品分离分析。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随着科学技术的不断发展，对分离分析方法的要求越来越高，其他分离分析方法在科学研究、工业生产、环境保护等领域发挥着越来越重要的作用。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广泛应用于生命科学、医学、药学、环境科学、农业、食品科学等领域。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其他分离分析方法经历了多个发展阶段，从最早的沉淀法和萃取法到现代的膜分离、分子印迹技术等。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随着新技术的不断涌现和应用，其他分离分析方法将朝着高效率、高选择性、高灵敏度、微型化、自动化和智能化等方向发展。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薄层色谱法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薄层色谱法是一种基于吸附和洗脱原理的分离分析方法，利用固定相吸附流动相中的组分，通过不同组分吸附能力的差异实现分离。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制备薄层板、点样、展开、显色和测量。首先制备薄层板，然后在板上点样，接着将薄层板放入展开缸中进行展开，最后通过显色或测量得到各组分的分离结果。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原理与操作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31" r="1223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选择合适的固定相是薄层色谱法的关键，常用的固定相包括硅胶、氧化铝、活性炭等。根据被分离物质的性质选择合适的固定相，以提高分离效果。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流动相的选择直接影响分离效果，需要根据被分离物质的性质选择合适的流动相，如有机溶剂、混合溶剂等。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固定相与流动相的选择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实验条件与优化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实验条件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薄层色谱法的实验条件包括温度、湿度、展开缸的长度和高度等，这些条件都会影响分离效果。需要通过实验优化这些条件，以获得最佳的分离效果。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为了提高分离效果，可以对薄层色谱法进行优化，如调整固定相的粒径、改变流动相的组成和浓度等。通过不断调整实验条件，可以获得最佳的分离效果。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薄层色谱法在多个领域有广泛应用，如药物分析、食品安全和环境监测等。例如，在食品中农药残留检测中，可以利用薄层色谱法分离和测定食品中的农药残留。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在进行薄层色谱法时，需要注意实验操作的规范性和准确性，避免出现误差和干扰因素。同时，对于实验结果需要进行准确的测量和记录，以便后续的数据处理和分析。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应用实例与注意事项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毛细管电泳法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毛细管电泳法是一种基于电场驱动的分离方法，利用带电粒子在电场中的迁移率差异实现分离。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根据分离机制，毛细管电泳可分为毛细管区带电泳、胶束电动色谱、亲和毛细管电泳等。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https://d.book118.com/185304230243011040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2024-08-31T23:34:33.587</cp:lastPrinted>
  <dcterms:created xsi:type="dcterms:W3CDTF">2024-08-31T15:34:33Z</dcterms:created>
  <dcterms:modified xsi:type="dcterms:W3CDTF">2024-08-31T15:34:35Z</dcterms:modified>
</cp:coreProperties>
</file>