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AC0FE9-C6EA-4E91-B647-D3A61FEAF0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95994A-DA3F-4573-A163-1E608EB23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E67BF3-3D64-4F37-9742-0DE94D1122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32A6F4-2034-423D-ADD6-6DB459CE25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25A81A-1612-42EA-8EA1-6999AC3E8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B44FEB8-8899-44F7-9F6A-E842A688A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8C9EDB3-9298-4B62-B4A8-4C527F299D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9C4854-2201-4C1E-82DA-879AE633D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3D1319-92B1-4EA2-A1E4-5DA0DB9716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B9D133-D48A-4346-9FE7-3005B4FC47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2CEFFF-1F5D-4E49-B788-794E9B1507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5304301340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牙周病防治与护理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2337" y="3858344"/>
            <a:ext cx="2233724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牙周病的预防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牙周病的治疗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牙周病的护理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牙周病防治的未来展望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牙周病是指发生在牙齿支持组织（包括牙龈、牙周膜、牙槽骨和牙骨质）的疾病，是口腔最常见的疾病之一。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牙周病的主要症状包括牙龈红肿、出血、疼痛、牙齿松动等，严重时可导致牙齿脱落。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826" b="1826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38" b="783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牙周病分为龈炎和牙周炎两大类，龈炎是牙龈组织的炎症，而牙周炎则累及牙周膜、牙槽骨等深层组织。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牙周病的定义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龈炎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又分为急性龈炎和慢性龈炎。急性龈炎起病急，牙龈红肿、出血、疼痛；慢性龈炎则表现为牙龈红肿、质地松软、探诊易出血。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分为局部牙周炎和广泛牙周炎。局部牙周炎病变局限于少数几颗牙齿，而广泛牙周炎则累及多数牙齿。牙周炎的主要症状包括牙齿松动、牙周袋形成、牙龈退缩等。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6586" r="1658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牙周病的分类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708618" y="1676039"/>
            <a:ext cx="776002" cy="766477"/>
            <a:chOff x="5708618" y="1676039"/>
            <a:chExt cx="776002" cy="766477"/>
          </a:xfrm>
        </p:grpSpPr>
        <p:sp>
          <p:nvSpPr>
            <p:cNvPr id="3" name="TextBox 3"/>
            <p:cNvSpPr txBox="1"/>
            <p:nvPr/>
          </p:nvSpPr>
          <p:spPr>
            <a:xfrm>
              <a:off x="5708618" y="1676039"/>
              <a:ext cx="776002" cy="766477"/>
            </a:xfrm>
            <a:prstGeom prst="rect">
              <a:avLst/>
            </a:prstGeom>
          </p:spPr>
          <p:txBody>
            <a:bodyPr vert="horz" wrap="none" lIns="121920" tIns="60960" rIns="121920" bIns="6096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输入</a:t>
              </a:r>
            </a:p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标题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290916" y="2839646"/>
            <a:ext cx="1569720" cy="1569720"/>
            <a:chOff x="5290916" y="2839646"/>
            <a:chExt cx="1569720" cy="1569720"/>
          </a:xfrm>
        </p:grpSpPr>
        <p:sp>
          <p:nvSpPr>
            <p:cNvPr id="5" name="AutoShape 5"/>
            <p:cNvSpPr/>
            <p:nvPr/>
          </p:nvSpPr>
          <p:spPr>
            <a:xfrm>
              <a:off x="5290916" y="2839646"/>
              <a:ext cx="1569720" cy="1569720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687823" y="3272081"/>
              <a:ext cx="767048" cy="704183"/>
            </a:xfrm>
            <a:custGeom>
              <a:rect l="l" t="t" r="r" b="b"/>
              <a:pathLst>
                <a:path w="986" h="905">
                  <a:moveTo>
                    <a:pt x="298" y="855"/>
                  </a:moveTo>
                  <a:lnTo>
                    <a:pt x="359" y="855"/>
                  </a:lnTo>
                  <a:lnTo>
                    <a:pt x="359" y="855"/>
                  </a:lnTo>
                  <a:lnTo>
                    <a:pt x="374" y="838"/>
                  </a:lnTo>
                  <a:lnTo>
                    <a:pt x="388" y="819"/>
                  </a:lnTo>
                  <a:lnTo>
                    <a:pt x="401" y="799"/>
                  </a:lnTo>
                  <a:lnTo>
                    <a:pt x="412" y="776"/>
                  </a:lnTo>
                  <a:lnTo>
                    <a:pt x="421" y="752"/>
                  </a:lnTo>
                  <a:lnTo>
                    <a:pt x="427" y="725"/>
                  </a:lnTo>
                  <a:lnTo>
                    <a:pt x="432" y="697"/>
                  </a:lnTo>
                  <a:lnTo>
                    <a:pt x="436" y="666"/>
                  </a:lnTo>
                  <a:lnTo>
                    <a:pt x="425" y="666"/>
                  </a:lnTo>
                  <a:lnTo>
                    <a:pt x="425" y="666"/>
                  </a:lnTo>
                  <a:lnTo>
                    <a:pt x="418" y="666"/>
                  </a:lnTo>
                  <a:lnTo>
                    <a:pt x="412" y="664"/>
                  </a:lnTo>
                  <a:lnTo>
                    <a:pt x="405" y="661"/>
                  </a:lnTo>
                  <a:lnTo>
                    <a:pt x="401" y="656"/>
                  </a:lnTo>
                  <a:lnTo>
                    <a:pt x="397" y="651"/>
                  </a:lnTo>
                  <a:lnTo>
                    <a:pt x="393" y="646"/>
                  </a:lnTo>
                  <a:lnTo>
                    <a:pt x="391" y="639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1" y="625"/>
                  </a:lnTo>
                  <a:lnTo>
                    <a:pt x="393" y="620"/>
                  </a:lnTo>
                  <a:lnTo>
                    <a:pt x="397" y="613"/>
                  </a:lnTo>
                  <a:lnTo>
                    <a:pt x="401" y="609"/>
                  </a:lnTo>
                  <a:lnTo>
                    <a:pt x="405" y="604"/>
                  </a:lnTo>
                  <a:lnTo>
                    <a:pt x="412" y="601"/>
                  </a:lnTo>
                  <a:lnTo>
                    <a:pt x="418" y="599"/>
                  </a:lnTo>
                  <a:lnTo>
                    <a:pt x="425" y="598"/>
                  </a:lnTo>
                  <a:lnTo>
                    <a:pt x="442" y="598"/>
                  </a:lnTo>
                  <a:lnTo>
                    <a:pt x="442" y="598"/>
                  </a:lnTo>
                  <a:lnTo>
                    <a:pt x="417" y="573"/>
                  </a:lnTo>
                  <a:lnTo>
                    <a:pt x="393" y="546"/>
                  </a:lnTo>
                  <a:lnTo>
                    <a:pt x="371" y="519"/>
                  </a:lnTo>
                  <a:lnTo>
                    <a:pt x="351" y="489"/>
                  </a:lnTo>
                  <a:lnTo>
                    <a:pt x="337" y="512"/>
                  </a:lnTo>
                  <a:lnTo>
                    <a:pt x="337" y="512"/>
                  </a:lnTo>
                  <a:lnTo>
                    <a:pt x="277" y="476"/>
                  </a:lnTo>
                  <a:lnTo>
                    <a:pt x="248" y="458"/>
                  </a:lnTo>
                  <a:lnTo>
                    <a:pt x="219" y="438"/>
                  </a:lnTo>
                  <a:lnTo>
                    <a:pt x="191" y="418"/>
                  </a:lnTo>
                  <a:lnTo>
                    <a:pt x="164" y="395"/>
                  </a:lnTo>
                  <a:lnTo>
                    <a:pt x="138" y="371"/>
                  </a:lnTo>
                  <a:lnTo>
                    <a:pt x="126" y="358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02" y="331"/>
                  </a:lnTo>
                  <a:lnTo>
                    <a:pt x="92" y="317"/>
                  </a:lnTo>
                  <a:lnTo>
                    <a:pt x="81" y="301"/>
                  </a:lnTo>
                  <a:lnTo>
                    <a:pt x="71" y="285"/>
                  </a:lnTo>
                  <a:lnTo>
                    <a:pt x="61" y="269"/>
                  </a:lnTo>
                  <a:lnTo>
                    <a:pt x="53" y="251"/>
                  </a:lnTo>
                  <a:lnTo>
                    <a:pt x="44" y="234"/>
                  </a:lnTo>
                  <a:lnTo>
                    <a:pt x="36" y="216"/>
                  </a:lnTo>
                  <a:lnTo>
                    <a:pt x="30" y="196"/>
                  </a:lnTo>
                  <a:lnTo>
                    <a:pt x="23" y="175"/>
                  </a:lnTo>
                  <a:lnTo>
                    <a:pt x="18" y="154"/>
                  </a:lnTo>
                  <a:lnTo>
                    <a:pt x="13" y="132"/>
                  </a:lnTo>
                  <a:lnTo>
                    <a:pt x="9" y="108"/>
                  </a:lnTo>
                  <a:lnTo>
                    <a:pt x="6" y="84"/>
                  </a:lnTo>
                  <a:lnTo>
                    <a:pt x="4" y="59"/>
                  </a:lnTo>
                  <a:lnTo>
                    <a:pt x="3" y="33"/>
                  </a:lnTo>
                  <a:lnTo>
                    <a:pt x="0" y="0"/>
                  </a:lnTo>
                  <a:lnTo>
                    <a:pt x="33" y="7"/>
                  </a:lnTo>
                  <a:lnTo>
                    <a:pt x="239" y="55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56" y="23"/>
                  </a:lnTo>
                  <a:lnTo>
                    <a:pt x="473" y="23"/>
                  </a:lnTo>
                  <a:lnTo>
                    <a:pt x="520" y="23"/>
                  </a:lnTo>
                  <a:lnTo>
                    <a:pt x="737" y="23"/>
                  </a:lnTo>
                  <a:lnTo>
                    <a:pt x="737" y="23"/>
                  </a:lnTo>
                  <a:lnTo>
                    <a:pt x="740" y="57"/>
                  </a:lnTo>
                  <a:lnTo>
                    <a:pt x="751" y="55"/>
                  </a:lnTo>
                  <a:lnTo>
                    <a:pt x="956" y="7"/>
                  </a:lnTo>
                  <a:lnTo>
                    <a:pt x="988" y="0"/>
                  </a:lnTo>
                  <a:lnTo>
                    <a:pt x="987" y="33"/>
                  </a:lnTo>
                  <a:lnTo>
                    <a:pt x="987" y="33"/>
                  </a:lnTo>
                  <a:lnTo>
                    <a:pt x="986" y="59"/>
                  </a:lnTo>
                  <a:lnTo>
                    <a:pt x="983" y="84"/>
                  </a:lnTo>
                  <a:lnTo>
                    <a:pt x="980" y="108"/>
                  </a:lnTo>
                  <a:lnTo>
                    <a:pt x="976" y="132"/>
                  </a:lnTo>
                  <a:lnTo>
                    <a:pt x="971" y="154"/>
                  </a:lnTo>
                  <a:lnTo>
                    <a:pt x="965" y="175"/>
                  </a:lnTo>
                  <a:lnTo>
                    <a:pt x="960" y="196"/>
                  </a:lnTo>
                  <a:lnTo>
                    <a:pt x="952" y="216"/>
                  </a:lnTo>
                  <a:lnTo>
                    <a:pt x="945" y="234"/>
                  </a:lnTo>
                  <a:lnTo>
                    <a:pt x="936" y="251"/>
                  </a:lnTo>
                  <a:lnTo>
                    <a:pt x="927" y="269"/>
                  </a:lnTo>
                  <a:lnTo>
                    <a:pt x="918" y="285"/>
                  </a:lnTo>
                  <a:lnTo>
                    <a:pt x="908" y="301"/>
                  </a:lnTo>
                  <a:lnTo>
                    <a:pt x="897" y="317"/>
                  </a:lnTo>
                  <a:lnTo>
                    <a:pt x="886" y="331"/>
                  </a:lnTo>
                  <a:lnTo>
                    <a:pt x="874" y="345"/>
                  </a:lnTo>
                  <a:lnTo>
                    <a:pt x="874" y="345"/>
                  </a:lnTo>
                  <a:lnTo>
                    <a:pt x="862" y="358"/>
                  </a:lnTo>
                  <a:lnTo>
                    <a:pt x="850" y="371"/>
                  </a:lnTo>
                  <a:lnTo>
                    <a:pt x="825" y="395"/>
                  </a:lnTo>
                  <a:lnTo>
                    <a:pt x="798" y="418"/>
                  </a:lnTo>
                  <a:lnTo>
                    <a:pt x="770" y="438"/>
                  </a:lnTo>
                  <a:lnTo>
                    <a:pt x="742" y="458"/>
                  </a:lnTo>
                  <a:lnTo>
                    <a:pt x="713" y="476"/>
                  </a:lnTo>
                  <a:lnTo>
                    <a:pt x="653" y="512"/>
                  </a:lnTo>
                  <a:lnTo>
                    <a:pt x="640" y="491"/>
                  </a:lnTo>
                  <a:lnTo>
                    <a:pt x="640" y="491"/>
                  </a:lnTo>
                  <a:lnTo>
                    <a:pt x="620" y="521"/>
                  </a:lnTo>
                  <a:lnTo>
                    <a:pt x="599" y="548"/>
                  </a:lnTo>
                  <a:lnTo>
                    <a:pt x="576" y="574"/>
                  </a:lnTo>
                  <a:lnTo>
                    <a:pt x="551" y="598"/>
                  </a:lnTo>
                  <a:lnTo>
                    <a:pt x="567" y="598"/>
                  </a:lnTo>
                  <a:lnTo>
                    <a:pt x="567" y="598"/>
                  </a:lnTo>
                  <a:lnTo>
                    <a:pt x="574" y="599"/>
                  </a:lnTo>
                  <a:lnTo>
                    <a:pt x="580" y="601"/>
                  </a:lnTo>
                  <a:lnTo>
                    <a:pt x="586" y="604"/>
                  </a:lnTo>
                  <a:lnTo>
                    <a:pt x="591" y="609"/>
                  </a:lnTo>
                  <a:lnTo>
                    <a:pt x="595" y="613"/>
                  </a:lnTo>
                  <a:lnTo>
                    <a:pt x="599" y="620"/>
                  </a:lnTo>
                  <a:lnTo>
                    <a:pt x="601" y="625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9"/>
                  </a:lnTo>
                  <a:lnTo>
                    <a:pt x="599" y="646"/>
                  </a:lnTo>
                  <a:lnTo>
                    <a:pt x="595" y="651"/>
                  </a:lnTo>
                  <a:lnTo>
                    <a:pt x="591" y="656"/>
                  </a:lnTo>
                  <a:lnTo>
                    <a:pt x="586" y="661"/>
                  </a:lnTo>
                  <a:lnTo>
                    <a:pt x="580" y="664"/>
                  </a:lnTo>
                  <a:lnTo>
                    <a:pt x="574" y="666"/>
                  </a:lnTo>
                  <a:lnTo>
                    <a:pt x="567" y="666"/>
                  </a:lnTo>
                  <a:lnTo>
                    <a:pt x="557" y="666"/>
                  </a:lnTo>
                  <a:lnTo>
                    <a:pt x="557" y="666"/>
                  </a:lnTo>
                  <a:lnTo>
                    <a:pt x="561" y="697"/>
                  </a:lnTo>
                  <a:lnTo>
                    <a:pt x="565" y="725"/>
                  </a:lnTo>
                  <a:lnTo>
                    <a:pt x="572" y="752"/>
                  </a:lnTo>
                  <a:lnTo>
                    <a:pt x="581" y="776"/>
                  </a:lnTo>
                  <a:lnTo>
                    <a:pt x="592" y="799"/>
                  </a:lnTo>
                  <a:lnTo>
                    <a:pt x="605" y="819"/>
                  </a:lnTo>
                  <a:lnTo>
                    <a:pt x="619" y="838"/>
                  </a:lnTo>
                  <a:lnTo>
                    <a:pt x="634" y="855"/>
                  </a:lnTo>
                  <a:lnTo>
                    <a:pt x="697" y="855"/>
                  </a:lnTo>
                  <a:lnTo>
                    <a:pt x="713" y="905"/>
                  </a:lnTo>
                  <a:lnTo>
                    <a:pt x="283" y="905"/>
                  </a:lnTo>
                  <a:lnTo>
                    <a:pt x="298" y="855"/>
                  </a:lnTo>
                  <a:lnTo>
                    <a:pt x="298" y="855"/>
                  </a:lnTo>
                  <a:close/>
                  <a:moveTo>
                    <a:pt x="742" y="109"/>
                  </a:moveTo>
                  <a:lnTo>
                    <a:pt x="742" y="109"/>
                  </a:lnTo>
                  <a:lnTo>
                    <a:pt x="741" y="157"/>
                  </a:lnTo>
                  <a:lnTo>
                    <a:pt x="737" y="203"/>
                  </a:lnTo>
                  <a:lnTo>
                    <a:pt x="731" y="247"/>
                  </a:lnTo>
                  <a:lnTo>
                    <a:pt x="723" y="289"/>
                  </a:lnTo>
                  <a:lnTo>
                    <a:pt x="719" y="310"/>
                  </a:lnTo>
                  <a:lnTo>
                    <a:pt x="714" y="331"/>
                  </a:lnTo>
                  <a:lnTo>
                    <a:pt x="707" y="350"/>
                  </a:lnTo>
                  <a:lnTo>
                    <a:pt x="701" y="370"/>
                  </a:lnTo>
                  <a:lnTo>
                    <a:pt x="693" y="388"/>
                  </a:lnTo>
                  <a:lnTo>
                    <a:pt x="685" y="407"/>
                  </a:lnTo>
                  <a:lnTo>
                    <a:pt x="678" y="425"/>
                  </a:lnTo>
                  <a:lnTo>
                    <a:pt x="669" y="443"/>
                  </a:lnTo>
                  <a:lnTo>
                    <a:pt x="669" y="443"/>
                  </a:lnTo>
                  <a:lnTo>
                    <a:pt x="715" y="414"/>
                  </a:lnTo>
                  <a:lnTo>
                    <a:pt x="736" y="399"/>
                  </a:lnTo>
                  <a:lnTo>
                    <a:pt x="758" y="383"/>
                  </a:lnTo>
                  <a:lnTo>
                    <a:pt x="779" y="367"/>
                  </a:lnTo>
                  <a:lnTo>
                    <a:pt x="798" y="349"/>
                  </a:lnTo>
                  <a:lnTo>
                    <a:pt x="818" y="331"/>
                  </a:lnTo>
                  <a:lnTo>
                    <a:pt x="836" y="311"/>
                  </a:lnTo>
                  <a:lnTo>
                    <a:pt x="836" y="311"/>
                  </a:lnTo>
                  <a:lnTo>
                    <a:pt x="855" y="288"/>
                  </a:lnTo>
                  <a:lnTo>
                    <a:pt x="871" y="263"/>
                  </a:lnTo>
                  <a:lnTo>
                    <a:pt x="886" y="236"/>
                  </a:lnTo>
                  <a:lnTo>
                    <a:pt x="894" y="222"/>
                  </a:lnTo>
                  <a:lnTo>
                    <a:pt x="900" y="208"/>
                  </a:lnTo>
                  <a:lnTo>
                    <a:pt x="906" y="192"/>
                  </a:lnTo>
                  <a:lnTo>
                    <a:pt x="912" y="177"/>
                  </a:lnTo>
                  <a:lnTo>
                    <a:pt x="917" y="159"/>
                  </a:lnTo>
                  <a:lnTo>
                    <a:pt x="921" y="142"/>
                  </a:lnTo>
                  <a:lnTo>
                    <a:pt x="925" y="123"/>
                  </a:lnTo>
                  <a:lnTo>
                    <a:pt x="929" y="105"/>
                  </a:lnTo>
                  <a:lnTo>
                    <a:pt x="932" y="85"/>
                  </a:lnTo>
                  <a:lnTo>
                    <a:pt x="934" y="66"/>
                  </a:lnTo>
                  <a:lnTo>
                    <a:pt x="793" y="97"/>
                  </a:lnTo>
                  <a:lnTo>
                    <a:pt x="808" y="130"/>
                  </a:lnTo>
                  <a:lnTo>
                    <a:pt x="761" y="152"/>
                  </a:lnTo>
                  <a:lnTo>
                    <a:pt x="742" y="109"/>
                  </a:lnTo>
                  <a:lnTo>
                    <a:pt x="742" y="109"/>
                  </a:lnTo>
                  <a:close/>
                  <a:moveTo>
                    <a:pt x="326" y="446"/>
                  </a:moveTo>
                  <a:lnTo>
                    <a:pt x="326" y="446"/>
                  </a:lnTo>
                  <a:lnTo>
                    <a:pt x="316" y="428"/>
                  </a:lnTo>
                  <a:lnTo>
                    <a:pt x="308" y="409"/>
                  </a:lnTo>
                  <a:lnTo>
                    <a:pt x="300" y="390"/>
                  </a:lnTo>
                  <a:lnTo>
                    <a:pt x="292" y="371"/>
                  </a:lnTo>
                  <a:lnTo>
                    <a:pt x="286" y="350"/>
                  </a:lnTo>
                  <a:lnTo>
                    <a:pt x="279" y="331"/>
                  </a:lnTo>
                  <a:lnTo>
                    <a:pt x="274" y="309"/>
                  </a:lnTo>
                  <a:lnTo>
                    <a:pt x="269" y="288"/>
                  </a:lnTo>
                  <a:lnTo>
                    <a:pt x="264" y="267"/>
                  </a:lnTo>
                  <a:lnTo>
                    <a:pt x="261" y="244"/>
                  </a:lnTo>
                  <a:lnTo>
                    <a:pt x="258" y="221"/>
                  </a:lnTo>
                  <a:lnTo>
                    <a:pt x="256" y="198"/>
                  </a:lnTo>
                  <a:lnTo>
                    <a:pt x="253" y="174"/>
                  </a:lnTo>
                  <a:lnTo>
                    <a:pt x="252" y="151"/>
                  </a:lnTo>
                  <a:lnTo>
                    <a:pt x="251" y="102"/>
                  </a:lnTo>
                  <a:lnTo>
                    <a:pt x="228" y="152"/>
                  </a:lnTo>
                  <a:lnTo>
                    <a:pt x="182" y="130"/>
                  </a:lnTo>
                  <a:lnTo>
                    <a:pt x="197" y="97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8" y="85"/>
                  </a:lnTo>
                  <a:lnTo>
                    <a:pt x="60" y="105"/>
                  </a:lnTo>
                  <a:lnTo>
                    <a:pt x="63" y="123"/>
                  </a:lnTo>
                  <a:lnTo>
                    <a:pt x="68" y="142"/>
                  </a:lnTo>
                  <a:lnTo>
                    <a:pt x="72" y="159"/>
                  </a:lnTo>
                  <a:lnTo>
                    <a:pt x="77" y="177"/>
                  </a:lnTo>
                  <a:lnTo>
                    <a:pt x="83" y="192"/>
                  </a:lnTo>
                  <a:lnTo>
                    <a:pt x="89" y="208"/>
                  </a:lnTo>
                  <a:lnTo>
                    <a:pt x="96" y="222"/>
                  </a:lnTo>
                  <a:lnTo>
                    <a:pt x="102" y="236"/>
                  </a:lnTo>
                  <a:lnTo>
                    <a:pt x="118" y="263"/>
                  </a:lnTo>
                  <a:lnTo>
                    <a:pt x="135" y="288"/>
                  </a:lnTo>
                  <a:lnTo>
                    <a:pt x="153" y="311"/>
                  </a:lnTo>
                  <a:lnTo>
                    <a:pt x="153" y="311"/>
                  </a:lnTo>
                  <a:lnTo>
                    <a:pt x="172" y="332"/>
                  </a:lnTo>
                  <a:lnTo>
                    <a:pt x="191" y="350"/>
                  </a:lnTo>
                  <a:lnTo>
                    <a:pt x="212" y="369"/>
                  </a:lnTo>
                  <a:lnTo>
                    <a:pt x="234" y="385"/>
                  </a:lnTo>
                  <a:lnTo>
                    <a:pt x="256" y="401"/>
                  </a:lnTo>
                  <a:lnTo>
                    <a:pt x="279" y="417"/>
                  </a:lnTo>
                  <a:lnTo>
                    <a:pt x="326" y="446"/>
                  </a:lnTo>
                  <a:lnTo>
                    <a:pt x="326" y="446"/>
                  </a:lnTo>
                  <a:close/>
                  <a:moveTo>
                    <a:pt x="304" y="70"/>
                  </a:moveTo>
                  <a:lnTo>
                    <a:pt x="304" y="70"/>
                  </a:lnTo>
                  <a:lnTo>
                    <a:pt x="304" y="120"/>
                  </a:lnTo>
                  <a:lnTo>
                    <a:pt x="307" y="170"/>
                  </a:lnTo>
                  <a:lnTo>
                    <a:pt x="309" y="194"/>
                  </a:lnTo>
                  <a:lnTo>
                    <a:pt x="312" y="218"/>
                  </a:lnTo>
                  <a:lnTo>
                    <a:pt x="315" y="242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5" y="288"/>
                  </a:lnTo>
                  <a:lnTo>
                    <a:pt x="331" y="312"/>
                  </a:lnTo>
                  <a:lnTo>
                    <a:pt x="339" y="335"/>
                  </a:lnTo>
                  <a:lnTo>
                    <a:pt x="348" y="358"/>
                  </a:lnTo>
                  <a:lnTo>
                    <a:pt x="358" y="380"/>
                  </a:lnTo>
                  <a:lnTo>
                    <a:pt x="368" y="401"/>
                  </a:lnTo>
                  <a:lnTo>
                    <a:pt x="381" y="423"/>
                  </a:lnTo>
                  <a:lnTo>
                    <a:pt x="394" y="445"/>
                  </a:lnTo>
                  <a:lnTo>
                    <a:pt x="394" y="445"/>
                  </a:lnTo>
                  <a:lnTo>
                    <a:pt x="398" y="448"/>
                  </a:lnTo>
                  <a:lnTo>
                    <a:pt x="401" y="450"/>
                  </a:lnTo>
                  <a:lnTo>
                    <a:pt x="404" y="452"/>
                  </a:lnTo>
                  <a:lnTo>
                    <a:pt x="407" y="453"/>
                  </a:lnTo>
                  <a:lnTo>
                    <a:pt x="412" y="453"/>
                  </a:lnTo>
                  <a:lnTo>
                    <a:pt x="416" y="453"/>
                  </a:lnTo>
                  <a:lnTo>
                    <a:pt x="419" y="452"/>
                  </a:lnTo>
                  <a:lnTo>
                    <a:pt x="424" y="450"/>
                  </a:lnTo>
                  <a:lnTo>
                    <a:pt x="424" y="450"/>
                  </a:lnTo>
                  <a:lnTo>
                    <a:pt x="427" y="447"/>
                  </a:lnTo>
                  <a:lnTo>
                    <a:pt x="429" y="444"/>
                  </a:lnTo>
                  <a:lnTo>
                    <a:pt x="430" y="440"/>
                  </a:lnTo>
                  <a:lnTo>
                    <a:pt x="431" y="436"/>
                  </a:lnTo>
                  <a:lnTo>
                    <a:pt x="432" y="433"/>
                  </a:lnTo>
                  <a:lnTo>
                    <a:pt x="431" y="428"/>
                  </a:lnTo>
                  <a:lnTo>
                    <a:pt x="430" y="425"/>
                  </a:lnTo>
                  <a:lnTo>
                    <a:pt x="428" y="421"/>
                  </a:lnTo>
                  <a:lnTo>
                    <a:pt x="428" y="421"/>
                  </a:lnTo>
                  <a:lnTo>
                    <a:pt x="416" y="402"/>
                  </a:lnTo>
                  <a:lnTo>
                    <a:pt x="404" y="382"/>
                  </a:lnTo>
                  <a:lnTo>
                    <a:pt x="394" y="362"/>
                  </a:lnTo>
                  <a:lnTo>
                    <a:pt x="386" y="342"/>
                  </a:lnTo>
                  <a:lnTo>
                    <a:pt x="378" y="321"/>
                  </a:lnTo>
                  <a:lnTo>
                    <a:pt x="371" y="300"/>
                  </a:lnTo>
                  <a:lnTo>
                    <a:pt x="365" y="279"/>
                  </a:lnTo>
                  <a:lnTo>
                    <a:pt x="360" y="257"/>
                  </a:lnTo>
                  <a:lnTo>
                    <a:pt x="360" y="257"/>
                  </a:lnTo>
                  <a:lnTo>
                    <a:pt x="355" y="234"/>
                  </a:lnTo>
                  <a:lnTo>
                    <a:pt x="352" y="212"/>
                  </a:lnTo>
                  <a:lnTo>
                    <a:pt x="350" y="189"/>
                  </a:lnTo>
                  <a:lnTo>
                    <a:pt x="348" y="166"/>
                  </a:lnTo>
                  <a:lnTo>
                    <a:pt x="346" y="119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45" y="67"/>
                  </a:lnTo>
                  <a:lnTo>
                    <a:pt x="343" y="63"/>
                  </a:lnTo>
                  <a:lnTo>
                    <a:pt x="342" y="59"/>
                  </a:lnTo>
                  <a:lnTo>
                    <a:pt x="339" y="56"/>
                  </a:lnTo>
                  <a:lnTo>
                    <a:pt x="337" y="54"/>
                  </a:lnTo>
                  <a:lnTo>
                    <a:pt x="333" y="52"/>
                  </a:lnTo>
                  <a:lnTo>
                    <a:pt x="329" y="51"/>
                  </a:lnTo>
                  <a:lnTo>
                    <a:pt x="325" y="50"/>
                  </a:lnTo>
                  <a:lnTo>
                    <a:pt x="325" y="50"/>
                  </a:lnTo>
                  <a:lnTo>
                    <a:pt x="321" y="51"/>
                  </a:lnTo>
                  <a:lnTo>
                    <a:pt x="317" y="52"/>
                  </a:lnTo>
                  <a:lnTo>
                    <a:pt x="313" y="53"/>
                  </a:lnTo>
                  <a:lnTo>
                    <a:pt x="311" y="56"/>
                  </a:lnTo>
                  <a:lnTo>
                    <a:pt x="308" y="58"/>
                  </a:lnTo>
                  <a:lnTo>
                    <a:pt x="307" y="63"/>
                  </a:lnTo>
                  <a:lnTo>
                    <a:pt x="304" y="66"/>
                  </a:lnTo>
                  <a:lnTo>
                    <a:pt x="304" y="70"/>
                  </a:lnTo>
                  <a:lnTo>
                    <a:pt x="304" y="7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6996028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5400000">
            <a:off x="5424910" y="1427204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471779" y="1765908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2955487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955487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AutoShape 12"/>
          <p:cNvSpPr/>
          <p:nvPr/>
        </p:nvSpPr>
        <p:spPr>
          <a:xfrm rot="5400000">
            <a:off x="5426875" y="4565772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5471779" y="4904476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96028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牙周病的发病机制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522745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牙菌斑是牙周病的始动因子，是引发龈炎的主要原因。牙菌斑是细菌在牙齿表面形成的生物膜，其中的细菌及其产物可刺激牙龈组织发生炎症。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22745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牙周病的发展是一个慢性过程，早期症状不明显，容易被忽视，因此定期口腔检查和预防保健非常重要。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996028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不良的口腔卫生习惯、口腔卫生不良、吸烟等局部因素也可促进牙周病的发生。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996028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全身因素如遗传、内分泌失调、免疫缺陷等也可影响牙周病的发生和发展。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牙周病的预防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使用牙线清洁牙缝，每天至少一次，以清除牙刷无法触及的牙菌斑和食物残渣。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定期使用漱口水或口腔冲洗器，以清除口腔内的细菌和食物残渣。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7302" r="7302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91" b="879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每天刷牙两次，每次至少两分钟，采用正确的刷牙方法（水平颤动法或旋转法），以清除牙菌斑和牙垢。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口腔卫生保健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057" r="2605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定期口腔检查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定期进行洁牙，清除牙石和牙菌斑，以预防牙周病的发生。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定期进行口腔检查，每半年至一年进行一次，以便及时发现和预防牙周病。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通过有效的口腔卫生保健措施，控制牙菌斑和牙石的生长和积累。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使用抗菌漱口水或牙膏，以减少口腔内的细菌数量，预防牙周病的发生。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控制牙菌斑和牙石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调整饮食习惯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均衡饮食，摄入足够的维生素、矿物质和抗氧化剂等营养素，以提高口腔健康。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控制糖分的摄入，减少糖分对牙齿的损害。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戒烟可以显著降低牙周病的风险，同时也有利于整体的身体健康。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控制饮酒量，避免过度饮酒对口腔健康造成负面影响。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戒烟和控制饮酒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https://d.book118.com/185304301340011043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Microsoft Yahei</vt:lpstr>
      <vt:lpstr>PingFang SC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2024-09-06T00:45:51.247</cp:lastPrinted>
  <dcterms:created xsi:type="dcterms:W3CDTF">2024-09-05T16:45:51Z</dcterms:created>
  <dcterms:modified xsi:type="dcterms:W3CDTF">2024-09-05T16:45:53Z</dcterms:modified>
</cp:coreProperties>
</file>