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6C98C-4C03-4744-9897-671C935F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A0E4E-7E8A-4021-9BFD-679DC5C0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0A67C-11F1-479D-BD62-43EA18DC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137EC-CFD8-446D-8FF8-0499BE1F1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9C0C0-3A16-49DF-8E45-9478ED3D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F94A2-0CAE-4368-B2AD-5E861C6C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14FED-E1D0-4081-A658-7B266EFA7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6F26A-0DC8-42BF-B2DE-B1CA6488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35D13-ACD2-4803-AAE9-EB9C8E6F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69631-0109-4965-8633-F74533B8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53DDA-373A-4630-9E07-7C00DC47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002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智慧农业整体解决方案的技术集成与创新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技术集成在智慧农业中的应用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创新驱动下的智慧农业技术突破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智慧农业整体解决方案设计与实践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智慧农业产业链协同与拓展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政策、法规与标准体系建设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43" r="193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智慧农业是运用现代科技手段，通过智能化、信息化技术提升农业生产效率、降低成本、改善农产品品质的新型农业形态。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随着物联网、大数据、人工智能等技术的不断发展，智慧农业将实现更高程度的自动化、智能化和精细化，推动农业生产的转型升级。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保障农产品安全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通过物联网技术对农产品生产、加工、运输等全过程进行监控，确保农产品质量安全可追溯。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通过智能化技术减少化肥、农药等投入品的使用量，降低农业面源污染，保护生态环境。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通过精准种植、精准施肥、精准用药等手段，提高农作物产量和品质，降低生产成本。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我国智慧农业起步较晚，但近年来发展迅速，政府和企业纷纷加大投入力度，推动智慧农业技术的研发和应用。目前，我国在农业物联网、农业大数据、智能农机装备等领域已取得一定成果。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领域起步较早，技术相对成熟。例如，美国、欧洲等国家和地区在精准农业、智能温室、无人机植保等方面具有先进技术和丰富经验。同时，这些国家还注重将智慧农业与生态环境保护相结合，推动农业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国内外智慧农业现状对比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技术集成在智慧农业中的应用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物联网技术可实现对农业设备的远程监控和数据采集，提高设备使用效率和管理水平。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通过物联网传感器对农业环境进行实时监测，并根据数据反馈进行环境调控，为作物生长提供最佳环境。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环境监测与调控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物联网技术可实现农业生产的自动化和智能化，减轻农民劳动强度，提高生产效率。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农业自动化与智能化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大数据技术可实现对海量农业数据的存储和管理，为数据分析提供基础支撑。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通过对农业大数据的挖掘和分析，可发现数据背后的规律和趋势，为农业生产提供科学依据。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大数据技术可为农业决策提供支持，帮助农民和政府制定科学合理的农业生产计划和政策。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农业协同创新与资源共享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云计算技术可实现农业协同创新和资源共享，推动农业科技进步和产业升级。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云计算技术可提供强大的计算和存储能力，支持智慧农业应用系统的运行和数据存储。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云计算平台可提供农业信息化服务，如农业技术咨询、市场信息发布等，促进农业信息的共享和传播。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人工智能技术可应用于农业机器人领域，实现自动化播种、施肥、除草等作业，减轻农民劳动强度。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农业智能决策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基于人工智能技术的农业智能决策系统可为农业生产提供个性化、精准化的决策支持，提高农业生产效益。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人工智能技术可实现对农作物病虫害的智能识别和分类，提高病虫害防治的准确性和效率。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创新驱动下的智慧农业技术突破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实时监测土壤湿度、温度、PH值等关键参数，为精准灌溉和施肥提供依据。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土壤传感器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监测空气温度、湿度、光照强度、风速等气象因素，为农业生产提供实时气象数据。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检测植物生理生化指标，如叶绿素含量、氮素含量等，以评估植物生长状态和产量。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生物传感器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智能施肥系统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根据土壤养分含量和作物需求，精准控制施肥量，减少养分流失和环境污染。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精准灌溉系统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结合土壤湿度、气象等因素，实现自动化、精准化灌溉，提高水资源利用效率。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水肥一体化技术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将施肥与灌溉相结合，通过滴灌、喷灌等方式，实现水肥同步供应，提高作物产量和品质。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精准施肥与灌溉技术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采摘机器人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通过图像识别和机械臂等技术，实现果蔬等作物的自动化采摘，降低人力成本。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农业巡检机器人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搭载多种传感器和摄像头，对农田环境进行实时监测和数据采集，为农业生产提供决策支持。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自动化种植机器人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实现播种、除草、施肥等农业生产环节的自动化，提高生产效率。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农业机器人技术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植保无人机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用于喷洒农药、防治病虫害等，提高植保效率和质量。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遥感监测无人机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搭载高分辨率摄像头和多光谱传感器，实现农田信息的快速获取和精准分析。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农业运输无人机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用于短途运输农资、农产品等，提高物流效率和降低成本。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农业无人机技术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智慧农业整体解决方案设计与实践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利用物联网技术，通过传感器、摄像头等设备实时采集农业环境中的温度、湿度、光照、土壤等数据。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通过有线或无线通信技术，将感知层采集的数据传输到数据中心进行处理和分析。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基于云计算、大数据等技术，对数据进行挖掘和分析，提供智能化的决策支持和应用服务。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0" r="10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整体解决方案架构设计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https://d.book118.com/185310023143011044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2024-09-06T22:16:15.822</cp:lastPrinted>
  <dcterms:created xsi:type="dcterms:W3CDTF">2024-09-06T14:16:15Z</dcterms:created>
  <dcterms:modified xsi:type="dcterms:W3CDTF">2024-09-06T14:16:17Z</dcterms:modified>
</cp:coreProperties>
</file>