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A8285-07B6-461E-B470-16E521039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4A199-AD84-41BB-9C67-970A45DD9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8CA77-3A06-464D-8C0C-A2B989A38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FE66A6-5C7B-4224-BB0D-B4699AA12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FEB75B-59A1-45C8-BFC3-4E02FEFE9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B74DE9-1862-4063-960C-C3778499C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E1E94B-BA65-49EB-B632-ACBA68D0F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F033A2-77F1-41A7-B5D0-9AD269826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B821E4-150A-407E-A30F-26140D291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E5395-9851-4045-A3EC-E65700428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2B315-8DEA-4B96-B6E8-BB8164C45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31033034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保泸高速公路第100章清单计量规则及附件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计量规则概述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清单计量规则详解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附件内容解析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计量规则实施过程中的问题与对策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计量规则在保泸高速公路建设中的应用实例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计量规则概述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通过明确的计量规则，确保保泸高速公路项目中各项工程量的准确计量，为项目的顺利实施提供可靠的数据支持。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确保计量准确性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制定统一的计量规则，使得参与项目的各方能够按照统一的标准进行计量，避免出现计量纠纷，提高项目管理的效率。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统一计量标准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合理的计量规则能够反映工程质量的实际情况，为项目质量管理提供有力依据，推动工程质量的提升。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促进工程质量管理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计量规则的目的和意义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计量规则的范围和对象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本计量规则适用于保泸高速公路项目中所有涉及工程量的计量工作，包括路基、路面、桥梁、隧道等各项工程。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计量规则的对象为保泸高速公路项目中的各项工程量，包括土方、石方、混凝土、钢筋等各种材料以及人工、机械等各项费用。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458" r="5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计量规则应具有可操作性，方便各方在实际工程中应用和执行，减少不必要的争议和纠纷。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计量规则应确保公平公正，不偏袒任何一方，确保各方利益得到平等保护。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科学合理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计量规则应基于科学合理的原则制定，能够真实反映工程项目的实际情况，避免产生不合理的计量结果。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计量规则的基本原则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清单计量规则详解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清单项目设置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根据保泸高速公路建设项目的特点，合理设置清单项目，确保项目不漏项、不重项。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清单项目描述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对清单项目进行详细、准确的描述，包括项目特征、工作内容、计量单位等，以便准确计量和计价。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清单项目编码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采用统一的编码规则，对清单项目进行编码，方便项目管理和信息查询。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工程量清单编制规则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计量单位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采用国际通用的计量单位，如米、平方米、立方米等，确保计量的准确性和可比性。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计量方法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根据清单项目的不同特点，采用不同的计量方法，如按面积、体积、重量等计量，确保计量的公正性和客观性。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计量精度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根据项目的实际情况和合同要求，确定合理的计量精度，避免计量误差对项目成本和进度的影响。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工程量清单计量规则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以工程量清单为基础，结合市场价格信息、定额基价等依据进行计价，确保计价的合理性和准确性。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计价依据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采用综合单价计价方式，包括人工费、材料费、机械费、管理费和利润等费用，确保计价的全面性和公正性。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计价方式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按照规定的计价程序进行计价，包括计算分部分项工程费、措施项目费、其他项目费和规费等费用，确保计价的规范性和透明度。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计价程序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工程量清单计价规范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附件内容解析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保泸高速公路第100章清单计量规则的附件主要包括技术规范、图纸、工程量清单、变更通知单等。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附件是对清单计量规则的重要补充和说明，为计量工作提供详细的技术依据和操作指导，确保计量结果的准确性和公正性。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附件的种类和作用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附件的编写要求和规范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附件的编写应符合相关法律法规和标准规范的要求，内容应详细、准确、清晰，避免出现歧义和误解。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编写要求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附件的格式、排版、字体、字号等应符合相应的规范标准，以便于阅读、理解和存档。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https://d.book118.com/185310330343011103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2024-09-13T14:55:39.478</cp:lastPrinted>
  <dcterms:created xsi:type="dcterms:W3CDTF">2024-09-13T06:55:39Z</dcterms:created>
  <dcterms:modified xsi:type="dcterms:W3CDTF">2024-09-13T06:55:41Z</dcterms:modified>
</cp:coreProperties>
</file>